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978" y="28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45A6-F893-4BE5-8E63-5BAED25F8954}" type="datetimeFigureOut">
              <a:rPr lang="ru-RU" smtClean="0"/>
              <a:pPr/>
              <a:t>29.08.2019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D55D6-DE2B-49E4-9586-68A46687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26" y="357158"/>
            <a:ext cx="4557724" cy="1214445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C00000"/>
                </a:solidFill>
                <a:cs typeface="Aharoni" pitchFamily="2" charset="-79"/>
              </a:rPr>
              <a:t>Афиша мероприятия,</a:t>
            </a:r>
            <a:br>
              <a:rPr lang="ru-RU" sz="1800" dirty="0" smtClean="0">
                <a:solidFill>
                  <a:srgbClr val="C00000"/>
                </a:solidFill>
                <a:cs typeface="Aharoni" pitchFamily="2" charset="-79"/>
              </a:rPr>
            </a:br>
            <a:r>
              <a:rPr lang="ru-RU" sz="1800" dirty="0" smtClean="0">
                <a:solidFill>
                  <a:srgbClr val="C00000"/>
                </a:solidFill>
                <a:cs typeface="Aharoni" pitchFamily="2" charset="-79"/>
              </a:rPr>
              <a:t> посвященных 82-летию Советского района города Челябинска </a:t>
            </a:r>
            <a:endParaRPr lang="ru-RU" sz="1800" dirty="0">
              <a:solidFill>
                <a:srgbClr val="C00000"/>
              </a:solidFill>
              <a:cs typeface="Aharoni" pitchFamily="2" charset="-79"/>
            </a:endParaRPr>
          </a:p>
        </p:txBody>
      </p:sp>
      <p:pic>
        <p:nvPicPr>
          <p:cNvPr id="5" name="Рисунок 4" descr="Герб_Советский_район_[красный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8" y="214282"/>
            <a:ext cx="1285860" cy="1566513"/>
          </a:xfrm>
          <a:prstGeom prst="rect">
            <a:avLst/>
          </a:prstGeom>
        </p:spPr>
      </p:pic>
      <p:sp>
        <p:nvSpPr>
          <p:cNvPr id="10" name="Скругленный прямоугольник 4"/>
          <p:cNvSpPr/>
          <p:nvPr/>
        </p:nvSpPr>
        <p:spPr>
          <a:xfrm>
            <a:off x="2530147" y="3966083"/>
            <a:ext cx="1797706" cy="1211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2400" tIns="76200" rIns="152400" bIns="762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000" kern="120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85728" y="1785910"/>
          <a:ext cx="6429419" cy="6643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850"/>
                <a:gridCol w="3130429"/>
                <a:gridCol w="2143140"/>
              </a:tblGrid>
              <a:tr h="3789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Дата, время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Мероприятие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 проведения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32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30 августа 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17.00 часов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Развлекательно-игровая программа</a:t>
                      </a:r>
                      <a:b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«Лето 2019»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Сквер  им. Колющенко</a:t>
                      </a:r>
                    </a:p>
                  </a:txBody>
                  <a:tcPr/>
                </a:tc>
              </a:tr>
              <a:tr h="72764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02 сентября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11.00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часов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Фестиваль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библиотек Советского района города Челябинска «Книга для молодежи»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Центральная площадка</a:t>
                      </a:r>
                      <a:b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МАУ «Городской сад</a:t>
                      </a:r>
                      <a:b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им. А.С. Пушкина»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764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02 сентября 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12.00 часов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Концертно-игровая программа, посвященная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Дню знаний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«Летняя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эстрада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» МАУ «Городской сад им. А.С. Пушкина»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32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02 сентября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12.00 часов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Конкурсно-игровая программа,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посвященная Дню знаний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МБУК «Бригантина</a:t>
                      </a: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», </a:t>
                      </a:r>
                      <a:b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пос.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Федоровка, ул. Капитанская, д. 10а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764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07 сентября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13.00 часов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Праздничный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концерт, посвященный 82-летию Советского района города Челябинска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«Летняя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эстрада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» МАУ «Городской сад им. А.С. Пушкина»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32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08 сентября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10.00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Спортивный праздник «Наш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спортивный Советский район!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Стадион им. Колющенко</a:t>
                      </a:r>
                    </a:p>
                  </a:txBody>
                  <a:tcPr/>
                </a:tc>
              </a:tr>
              <a:tr h="72764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сентября</a:t>
                      </a:r>
                    </a:p>
                    <a:p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12.00 часов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Народное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гуляние «Челябинск- мой город, моя семья»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МБУК «Бригантина», пос. Федоровка, ул. Капитанская, д. 10а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764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08 сентября 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12.00 часов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Праздничный концерт «С днем рождения, Советский район!»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Пос. Смолино,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ул. Фестивальная , 1а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32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08 сентября 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15.00 часов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Детская дискотека «Челябинск ПАТИ»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МБУК «Бригантина»,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пос. Федоровка, </a:t>
                      </a:r>
                      <a:b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ул. Капитанская, д. 10а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186</Words>
  <Application>Microsoft Office PowerPoint</Application>
  <PresentationFormat>Экран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Афиша мероприятия,  посвященных 82-летию Советского района города Челябинска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Афиша мероприятия, посвященных 82-летию Советского района горда Челябинска</dc:title>
  <dc:creator>DryahlovaTN</dc:creator>
  <cp:lastModifiedBy>alexanderp</cp:lastModifiedBy>
  <cp:revision>21</cp:revision>
  <dcterms:created xsi:type="dcterms:W3CDTF">2019-08-26T09:19:32Z</dcterms:created>
  <dcterms:modified xsi:type="dcterms:W3CDTF">2019-08-29T11:49:56Z</dcterms:modified>
</cp:coreProperties>
</file>