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977" r:id="rId2"/>
    <p:sldId id="256" r:id="rId3"/>
    <p:sldId id="262" r:id="rId4"/>
    <p:sldId id="258" r:id="rId5"/>
    <p:sldId id="265" r:id="rId6"/>
    <p:sldId id="986" r:id="rId7"/>
    <p:sldId id="990" r:id="rId8"/>
    <p:sldId id="991" r:id="rId9"/>
    <p:sldId id="988" r:id="rId10"/>
    <p:sldId id="9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D8A"/>
    <a:srgbClr val="E8EBF0"/>
    <a:srgbClr val="F0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110A-A9E6-47B2-8BBC-6C512B0563C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AFF9E-24EB-4AEE-9BE4-50C30362B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5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791200" cy="6858000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57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B7C2F23-080C-46AF-A26B-89424871D6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9753" y="-546974"/>
            <a:ext cx="7282247" cy="6365768"/>
          </a:xfrm>
          <a:custGeom>
            <a:avLst/>
            <a:gdLst>
              <a:gd name="connsiteX0" fmla="*/ 2973087 w 7282247"/>
              <a:gd name="connsiteY0" fmla="*/ 372172 h 6365768"/>
              <a:gd name="connsiteX1" fmla="*/ 3274033 w 7282247"/>
              <a:gd name="connsiteY1" fmla="*/ 673118 h 6365768"/>
              <a:gd name="connsiteX2" fmla="*/ 3274034 w 7282247"/>
              <a:gd name="connsiteY2" fmla="*/ 6064822 h 6365768"/>
              <a:gd name="connsiteX3" fmla="*/ 2973088 w 7282247"/>
              <a:gd name="connsiteY3" fmla="*/ 6365768 h 6365768"/>
              <a:gd name="connsiteX4" fmla="*/ 2672143 w 7282247"/>
              <a:gd name="connsiteY4" fmla="*/ 6064822 h 6365768"/>
              <a:gd name="connsiteX5" fmla="*/ 2672143 w 7282247"/>
              <a:gd name="connsiteY5" fmla="*/ 673119 h 6365768"/>
              <a:gd name="connsiteX6" fmla="*/ 2973088 w 7282247"/>
              <a:gd name="connsiteY6" fmla="*/ 372173 h 6365768"/>
              <a:gd name="connsiteX7" fmla="*/ 1637017 w 7282247"/>
              <a:gd name="connsiteY7" fmla="*/ 372172 h 6365768"/>
              <a:gd name="connsiteX8" fmla="*/ 1937963 w 7282247"/>
              <a:gd name="connsiteY8" fmla="*/ 673118 h 6365768"/>
              <a:gd name="connsiteX9" fmla="*/ 1937964 w 7282247"/>
              <a:gd name="connsiteY9" fmla="*/ 5114874 h 6365768"/>
              <a:gd name="connsiteX10" fmla="*/ 1637018 w 7282247"/>
              <a:gd name="connsiteY10" fmla="*/ 5415819 h 6365768"/>
              <a:gd name="connsiteX11" fmla="*/ 1336071 w 7282247"/>
              <a:gd name="connsiteY11" fmla="*/ 5114874 h 6365768"/>
              <a:gd name="connsiteX12" fmla="*/ 1336071 w 7282247"/>
              <a:gd name="connsiteY12" fmla="*/ 673119 h 6365768"/>
              <a:gd name="connsiteX13" fmla="*/ 1637018 w 7282247"/>
              <a:gd name="connsiteY13" fmla="*/ 372173 h 6365768"/>
              <a:gd name="connsiteX14" fmla="*/ 6981300 w 7282247"/>
              <a:gd name="connsiteY14" fmla="*/ 305341 h 6365768"/>
              <a:gd name="connsiteX15" fmla="*/ 7282246 w 7282247"/>
              <a:gd name="connsiteY15" fmla="*/ 606287 h 6365768"/>
              <a:gd name="connsiteX16" fmla="*/ 7282247 w 7282247"/>
              <a:gd name="connsiteY16" fmla="*/ 1891991 h 6365768"/>
              <a:gd name="connsiteX17" fmla="*/ 6981301 w 7282247"/>
              <a:gd name="connsiteY17" fmla="*/ 2192937 h 6365768"/>
              <a:gd name="connsiteX18" fmla="*/ 6680355 w 7282247"/>
              <a:gd name="connsiteY18" fmla="*/ 1891991 h 6365768"/>
              <a:gd name="connsiteX19" fmla="*/ 6680355 w 7282247"/>
              <a:gd name="connsiteY19" fmla="*/ 606288 h 6365768"/>
              <a:gd name="connsiteX20" fmla="*/ 6981301 w 7282247"/>
              <a:gd name="connsiteY20" fmla="*/ 305342 h 6365768"/>
              <a:gd name="connsiteX21" fmla="*/ 3641122 w 7282247"/>
              <a:gd name="connsiteY21" fmla="*/ 217487 h 6365768"/>
              <a:gd name="connsiteX22" fmla="*/ 3942068 w 7282247"/>
              <a:gd name="connsiteY22" fmla="*/ 518433 h 6365768"/>
              <a:gd name="connsiteX23" fmla="*/ 3942069 w 7282247"/>
              <a:gd name="connsiteY23" fmla="*/ 5269559 h 6365768"/>
              <a:gd name="connsiteX24" fmla="*/ 3641123 w 7282247"/>
              <a:gd name="connsiteY24" fmla="*/ 5570505 h 6365768"/>
              <a:gd name="connsiteX25" fmla="*/ 3340177 w 7282247"/>
              <a:gd name="connsiteY25" fmla="*/ 5269559 h 6365768"/>
              <a:gd name="connsiteX26" fmla="*/ 3340177 w 7282247"/>
              <a:gd name="connsiteY26" fmla="*/ 518434 h 6365768"/>
              <a:gd name="connsiteX27" fmla="*/ 3641123 w 7282247"/>
              <a:gd name="connsiteY27" fmla="*/ 217488 h 6365768"/>
              <a:gd name="connsiteX28" fmla="*/ 6313264 w 7282247"/>
              <a:gd name="connsiteY28" fmla="*/ 217486 h 6365768"/>
              <a:gd name="connsiteX29" fmla="*/ 6614210 w 7282247"/>
              <a:gd name="connsiteY29" fmla="*/ 518432 h 6365768"/>
              <a:gd name="connsiteX30" fmla="*/ 6614211 w 7282247"/>
              <a:gd name="connsiteY30" fmla="*/ 2913340 h 6365768"/>
              <a:gd name="connsiteX31" fmla="*/ 6313265 w 7282247"/>
              <a:gd name="connsiteY31" fmla="*/ 3214286 h 6365768"/>
              <a:gd name="connsiteX32" fmla="*/ 6012319 w 7282247"/>
              <a:gd name="connsiteY32" fmla="*/ 2913340 h 6365768"/>
              <a:gd name="connsiteX33" fmla="*/ 6012319 w 7282247"/>
              <a:gd name="connsiteY33" fmla="*/ 518433 h 6365768"/>
              <a:gd name="connsiteX34" fmla="*/ 6313265 w 7282247"/>
              <a:gd name="connsiteY34" fmla="*/ 217487 h 6365768"/>
              <a:gd name="connsiteX35" fmla="*/ 4309158 w 7282247"/>
              <a:gd name="connsiteY35" fmla="*/ 217486 h 6365768"/>
              <a:gd name="connsiteX36" fmla="*/ 4610104 w 7282247"/>
              <a:gd name="connsiteY36" fmla="*/ 518432 h 6365768"/>
              <a:gd name="connsiteX37" fmla="*/ 4610105 w 7282247"/>
              <a:gd name="connsiteY37" fmla="*/ 4707483 h 6365768"/>
              <a:gd name="connsiteX38" fmla="*/ 4309159 w 7282247"/>
              <a:gd name="connsiteY38" fmla="*/ 5008429 h 6365768"/>
              <a:gd name="connsiteX39" fmla="*/ 4008213 w 7282247"/>
              <a:gd name="connsiteY39" fmla="*/ 4707483 h 6365768"/>
              <a:gd name="connsiteX40" fmla="*/ 4008213 w 7282247"/>
              <a:gd name="connsiteY40" fmla="*/ 518433 h 6365768"/>
              <a:gd name="connsiteX41" fmla="*/ 4309159 w 7282247"/>
              <a:gd name="connsiteY41" fmla="*/ 217487 h 6365768"/>
              <a:gd name="connsiteX42" fmla="*/ 300945 w 7282247"/>
              <a:gd name="connsiteY42" fmla="*/ 217486 h 6365768"/>
              <a:gd name="connsiteX43" fmla="*/ 601892 w 7282247"/>
              <a:gd name="connsiteY43" fmla="*/ 518432 h 6365768"/>
              <a:gd name="connsiteX44" fmla="*/ 601892 w 7282247"/>
              <a:gd name="connsiteY44" fmla="*/ 2913340 h 6365768"/>
              <a:gd name="connsiteX45" fmla="*/ 300947 w 7282247"/>
              <a:gd name="connsiteY45" fmla="*/ 3214285 h 6365768"/>
              <a:gd name="connsiteX46" fmla="*/ 0 w 7282247"/>
              <a:gd name="connsiteY46" fmla="*/ 2913340 h 6365768"/>
              <a:gd name="connsiteX47" fmla="*/ 0 w 7282247"/>
              <a:gd name="connsiteY47" fmla="*/ 518433 h 6365768"/>
              <a:gd name="connsiteX48" fmla="*/ 300947 w 7282247"/>
              <a:gd name="connsiteY48" fmla="*/ 217487 h 6365768"/>
              <a:gd name="connsiteX49" fmla="*/ 2305051 w 7282247"/>
              <a:gd name="connsiteY49" fmla="*/ 141306 h 6365768"/>
              <a:gd name="connsiteX50" fmla="*/ 2605998 w 7282247"/>
              <a:gd name="connsiteY50" fmla="*/ 442252 h 6365768"/>
              <a:gd name="connsiteX51" fmla="*/ 2605998 w 7282247"/>
              <a:gd name="connsiteY51" fmla="*/ 5833956 h 6365768"/>
              <a:gd name="connsiteX52" fmla="*/ 2305052 w 7282247"/>
              <a:gd name="connsiteY52" fmla="*/ 6134902 h 6365768"/>
              <a:gd name="connsiteX53" fmla="*/ 2004107 w 7282247"/>
              <a:gd name="connsiteY53" fmla="*/ 5833956 h 6365768"/>
              <a:gd name="connsiteX54" fmla="*/ 2004107 w 7282247"/>
              <a:gd name="connsiteY54" fmla="*/ 442253 h 6365768"/>
              <a:gd name="connsiteX55" fmla="*/ 2305052 w 7282247"/>
              <a:gd name="connsiteY55" fmla="*/ 141307 h 6365768"/>
              <a:gd name="connsiteX56" fmla="*/ 4977193 w 7282247"/>
              <a:gd name="connsiteY56" fmla="*/ 62801 h 6365768"/>
              <a:gd name="connsiteX57" fmla="*/ 5278139 w 7282247"/>
              <a:gd name="connsiteY57" fmla="*/ 363747 h 6365768"/>
              <a:gd name="connsiteX58" fmla="*/ 5278140 w 7282247"/>
              <a:gd name="connsiteY58" fmla="*/ 5114874 h 6365768"/>
              <a:gd name="connsiteX59" fmla="*/ 4977194 w 7282247"/>
              <a:gd name="connsiteY59" fmla="*/ 5415820 h 6365768"/>
              <a:gd name="connsiteX60" fmla="*/ 4676248 w 7282247"/>
              <a:gd name="connsiteY60" fmla="*/ 5114874 h 6365768"/>
              <a:gd name="connsiteX61" fmla="*/ 4676248 w 7282247"/>
              <a:gd name="connsiteY61" fmla="*/ 363748 h 6365768"/>
              <a:gd name="connsiteX62" fmla="*/ 4977194 w 7282247"/>
              <a:gd name="connsiteY62" fmla="*/ 62802 h 6365768"/>
              <a:gd name="connsiteX63" fmla="*/ 5645229 w 7282247"/>
              <a:gd name="connsiteY63" fmla="*/ 62800 h 6365768"/>
              <a:gd name="connsiteX64" fmla="*/ 5946175 w 7282247"/>
              <a:gd name="connsiteY64" fmla="*/ 363746 h 6365768"/>
              <a:gd name="connsiteX65" fmla="*/ 5946176 w 7282247"/>
              <a:gd name="connsiteY65" fmla="*/ 4147727 h 6365768"/>
              <a:gd name="connsiteX66" fmla="*/ 5645230 w 7282247"/>
              <a:gd name="connsiteY66" fmla="*/ 4448673 h 6365768"/>
              <a:gd name="connsiteX67" fmla="*/ 5344284 w 7282247"/>
              <a:gd name="connsiteY67" fmla="*/ 4147727 h 6365768"/>
              <a:gd name="connsiteX68" fmla="*/ 5344284 w 7282247"/>
              <a:gd name="connsiteY68" fmla="*/ 363747 h 6365768"/>
              <a:gd name="connsiteX69" fmla="*/ 5645230 w 7282247"/>
              <a:gd name="connsiteY69" fmla="*/ 62801 h 6365768"/>
              <a:gd name="connsiteX70" fmla="*/ 968980 w 7282247"/>
              <a:gd name="connsiteY70" fmla="*/ 0 h 6365768"/>
              <a:gd name="connsiteX71" fmla="*/ 1269926 w 7282247"/>
              <a:gd name="connsiteY71" fmla="*/ 300946 h 6365768"/>
              <a:gd name="connsiteX72" fmla="*/ 1269928 w 7282247"/>
              <a:gd name="connsiteY72" fmla="*/ 4084927 h 6365768"/>
              <a:gd name="connsiteX73" fmla="*/ 968981 w 7282247"/>
              <a:gd name="connsiteY73" fmla="*/ 4385873 h 6365768"/>
              <a:gd name="connsiteX74" fmla="*/ 668036 w 7282247"/>
              <a:gd name="connsiteY74" fmla="*/ 4084927 h 6365768"/>
              <a:gd name="connsiteX75" fmla="*/ 668036 w 7282247"/>
              <a:gd name="connsiteY75" fmla="*/ 300947 h 6365768"/>
              <a:gd name="connsiteX76" fmla="*/ 968981 w 7282247"/>
              <a:gd name="connsiteY76" fmla="*/ 1 h 636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282247" h="6365768">
                <a:moveTo>
                  <a:pt x="2973087" y="372172"/>
                </a:moveTo>
                <a:cubicBezTo>
                  <a:pt x="3139295" y="372172"/>
                  <a:pt x="3274033" y="506910"/>
                  <a:pt x="3274033" y="673118"/>
                </a:cubicBezTo>
                <a:cubicBezTo>
                  <a:pt x="3274033" y="2470353"/>
                  <a:pt x="3274034" y="4267588"/>
                  <a:pt x="3274034" y="6064822"/>
                </a:cubicBezTo>
                <a:cubicBezTo>
                  <a:pt x="3274034" y="6231030"/>
                  <a:pt x="3139296" y="6365768"/>
                  <a:pt x="2973088" y="6365768"/>
                </a:cubicBezTo>
                <a:cubicBezTo>
                  <a:pt x="2806880" y="6365768"/>
                  <a:pt x="2672143" y="6231030"/>
                  <a:pt x="2672143" y="6064822"/>
                </a:cubicBezTo>
                <a:lnTo>
                  <a:pt x="2672143" y="673119"/>
                </a:lnTo>
                <a:cubicBezTo>
                  <a:pt x="2672143" y="506911"/>
                  <a:pt x="2806880" y="372173"/>
                  <a:pt x="2973088" y="372173"/>
                </a:cubicBezTo>
                <a:close/>
                <a:moveTo>
                  <a:pt x="1637017" y="372172"/>
                </a:moveTo>
                <a:cubicBezTo>
                  <a:pt x="1803225" y="372172"/>
                  <a:pt x="1937963" y="506910"/>
                  <a:pt x="1937963" y="673118"/>
                </a:cubicBezTo>
                <a:cubicBezTo>
                  <a:pt x="1937963" y="2153703"/>
                  <a:pt x="1937964" y="3634288"/>
                  <a:pt x="1937964" y="5114874"/>
                </a:cubicBezTo>
                <a:cubicBezTo>
                  <a:pt x="1937964" y="5281081"/>
                  <a:pt x="1803225" y="5415819"/>
                  <a:pt x="1637018" y="5415819"/>
                </a:cubicBezTo>
                <a:cubicBezTo>
                  <a:pt x="1470809" y="5415819"/>
                  <a:pt x="1336071" y="5281081"/>
                  <a:pt x="1336071" y="5114874"/>
                </a:cubicBezTo>
                <a:lnTo>
                  <a:pt x="1336071" y="673119"/>
                </a:lnTo>
                <a:cubicBezTo>
                  <a:pt x="1336071" y="506911"/>
                  <a:pt x="1470809" y="372173"/>
                  <a:pt x="1637018" y="372173"/>
                </a:cubicBezTo>
                <a:close/>
                <a:moveTo>
                  <a:pt x="6981300" y="305341"/>
                </a:moveTo>
                <a:cubicBezTo>
                  <a:pt x="7147508" y="305341"/>
                  <a:pt x="7282246" y="440079"/>
                  <a:pt x="7282246" y="606287"/>
                </a:cubicBezTo>
                <a:cubicBezTo>
                  <a:pt x="7282246" y="1034855"/>
                  <a:pt x="7282247" y="1463423"/>
                  <a:pt x="7282247" y="1891991"/>
                </a:cubicBezTo>
                <a:cubicBezTo>
                  <a:pt x="7282247" y="2058199"/>
                  <a:pt x="7147509" y="2192937"/>
                  <a:pt x="6981301" y="2192937"/>
                </a:cubicBezTo>
                <a:cubicBezTo>
                  <a:pt x="6815093" y="2192937"/>
                  <a:pt x="6680355" y="2058199"/>
                  <a:pt x="6680355" y="1891991"/>
                </a:cubicBezTo>
                <a:lnTo>
                  <a:pt x="6680355" y="606288"/>
                </a:lnTo>
                <a:cubicBezTo>
                  <a:pt x="6680355" y="440080"/>
                  <a:pt x="6815093" y="305342"/>
                  <a:pt x="6981301" y="305342"/>
                </a:cubicBezTo>
                <a:close/>
                <a:moveTo>
                  <a:pt x="3641122" y="217487"/>
                </a:moveTo>
                <a:cubicBezTo>
                  <a:pt x="3807330" y="217487"/>
                  <a:pt x="3942068" y="352225"/>
                  <a:pt x="3942068" y="518433"/>
                </a:cubicBezTo>
                <a:cubicBezTo>
                  <a:pt x="3942068" y="2102142"/>
                  <a:pt x="3942069" y="3685850"/>
                  <a:pt x="3942069" y="5269559"/>
                </a:cubicBezTo>
                <a:cubicBezTo>
                  <a:pt x="3942069" y="5435767"/>
                  <a:pt x="3807331" y="5570505"/>
                  <a:pt x="3641123" y="5570505"/>
                </a:cubicBezTo>
                <a:cubicBezTo>
                  <a:pt x="3474915" y="5570505"/>
                  <a:pt x="3340177" y="5435767"/>
                  <a:pt x="3340177" y="5269559"/>
                </a:cubicBezTo>
                <a:lnTo>
                  <a:pt x="3340177" y="518434"/>
                </a:lnTo>
                <a:cubicBezTo>
                  <a:pt x="3340177" y="352226"/>
                  <a:pt x="3474915" y="217488"/>
                  <a:pt x="3641123" y="217488"/>
                </a:cubicBezTo>
                <a:close/>
                <a:moveTo>
                  <a:pt x="6313264" y="217486"/>
                </a:moveTo>
                <a:cubicBezTo>
                  <a:pt x="6479472" y="217486"/>
                  <a:pt x="6614210" y="352224"/>
                  <a:pt x="6614210" y="518432"/>
                </a:cubicBezTo>
                <a:cubicBezTo>
                  <a:pt x="6614210" y="1316735"/>
                  <a:pt x="6614211" y="2115037"/>
                  <a:pt x="6614211" y="2913340"/>
                </a:cubicBezTo>
                <a:cubicBezTo>
                  <a:pt x="6614211" y="3079548"/>
                  <a:pt x="6479473" y="3214286"/>
                  <a:pt x="6313265" y="3214286"/>
                </a:cubicBezTo>
                <a:cubicBezTo>
                  <a:pt x="6147057" y="3214286"/>
                  <a:pt x="6012319" y="3079548"/>
                  <a:pt x="6012319" y="2913340"/>
                </a:cubicBezTo>
                <a:lnTo>
                  <a:pt x="6012319" y="518433"/>
                </a:lnTo>
                <a:cubicBezTo>
                  <a:pt x="6012319" y="352225"/>
                  <a:pt x="6147057" y="217487"/>
                  <a:pt x="6313265" y="217487"/>
                </a:cubicBezTo>
                <a:close/>
                <a:moveTo>
                  <a:pt x="4309158" y="217486"/>
                </a:moveTo>
                <a:cubicBezTo>
                  <a:pt x="4475366" y="217486"/>
                  <a:pt x="4610104" y="352224"/>
                  <a:pt x="4610104" y="518432"/>
                </a:cubicBezTo>
                <a:cubicBezTo>
                  <a:pt x="4610104" y="1914782"/>
                  <a:pt x="4610105" y="3311132"/>
                  <a:pt x="4610105" y="4707483"/>
                </a:cubicBezTo>
                <a:cubicBezTo>
                  <a:pt x="4610105" y="4873691"/>
                  <a:pt x="4475367" y="5008429"/>
                  <a:pt x="4309159" y="5008429"/>
                </a:cubicBezTo>
                <a:cubicBezTo>
                  <a:pt x="4142951" y="5008429"/>
                  <a:pt x="4008213" y="4873691"/>
                  <a:pt x="4008213" y="4707483"/>
                </a:cubicBezTo>
                <a:lnTo>
                  <a:pt x="4008213" y="518433"/>
                </a:lnTo>
                <a:cubicBezTo>
                  <a:pt x="4008213" y="352225"/>
                  <a:pt x="4142951" y="217487"/>
                  <a:pt x="4309159" y="217487"/>
                </a:cubicBezTo>
                <a:close/>
                <a:moveTo>
                  <a:pt x="300945" y="217486"/>
                </a:moveTo>
                <a:cubicBezTo>
                  <a:pt x="467153" y="217486"/>
                  <a:pt x="601892" y="352224"/>
                  <a:pt x="601892" y="518432"/>
                </a:cubicBezTo>
                <a:cubicBezTo>
                  <a:pt x="601892" y="1316735"/>
                  <a:pt x="601892" y="2115037"/>
                  <a:pt x="601892" y="2913340"/>
                </a:cubicBezTo>
                <a:cubicBezTo>
                  <a:pt x="601892" y="3079548"/>
                  <a:pt x="467154" y="3214285"/>
                  <a:pt x="300947" y="3214285"/>
                </a:cubicBezTo>
                <a:cubicBezTo>
                  <a:pt x="134738" y="3214285"/>
                  <a:pt x="0" y="3079548"/>
                  <a:pt x="0" y="2913340"/>
                </a:cubicBezTo>
                <a:lnTo>
                  <a:pt x="0" y="518433"/>
                </a:lnTo>
                <a:cubicBezTo>
                  <a:pt x="0" y="352225"/>
                  <a:pt x="134738" y="217487"/>
                  <a:pt x="300947" y="217487"/>
                </a:cubicBezTo>
                <a:close/>
                <a:moveTo>
                  <a:pt x="2305051" y="141306"/>
                </a:moveTo>
                <a:cubicBezTo>
                  <a:pt x="2471259" y="141306"/>
                  <a:pt x="2605998" y="276044"/>
                  <a:pt x="2605998" y="442252"/>
                </a:cubicBezTo>
                <a:cubicBezTo>
                  <a:pt x="2605998" y="2239487"/>
                  <a:pt x="2605998" y="4036722"/>
                  <a:pt x="2605998" y="5833956"/>
                </a:cubicBezTo>
                <a:cubicBezTo>
                  <a:pt x="2605998" y="6000164"/>
                  <a:pt x="2471260" y="6134902"/>
                  <a:pt x="2305052" y="6134902"/>
                </a:cubicBezTo>
                <a:cubicBezTo>
                  <a:pt x="2138844" y="6134902"/>
                  <a:pt x="2004107" y="6000164"/>
                  <a:pt x="2004107" y="5833956"/>
                </a:cubicBezTo>
                <a:lnTo>
                  <a:pt x="2004107" y="442253"/>
                </a:lnTo>
                <a:cubicBezTo>
                  <a:pt x="2004107" y="276045"/>
                  <a:pt x="2138844" y="141307"/>
                  <a:pt x="2305052" y="141307"/>
                </a:cubicBezTo>
                <a:close/>
                <a:moveTo>
                  <a:pt x="4977193" y="62801"/>
                </a:moveTo>
                <a:cubicBezTo>
                  <a:pt x="5143401" y="62801"/>
                  <a:pt x="5278139" y="197539"/>
                  <a:pt x="5278139" y="363747"/>
                </a:cubicBezTo>
                <a:cubicBezTo>
                  <a:pt x="5278139" y="1947456"/>
                  <a:pt x="5278140" y="3531165"/>
                  <a:pt x="5278140" y="5114874"/>
                </a:cubicBezTo>
                <a:cubicBezTo>
                  <a:pt x="5278140" y="5281081"/>
                  <a:pt x="5143402" y="5415820"/>
                  <a:pt x="4977194" y="5415820"/>
                </a:cubicBezTo>
                <a:cubicBezTo>
                  <a:pt x="4810986" y="5415820"/>
                  <a:pt x="4676248" y="5281081"/>
                  <a:pt x="4676248" y="5114874"/>
                </a:cubicBezTo>
                <a:lnTo>
                  <a:pt x="4676248" y="363748"/>
                </a:lnTo>
                <a:cubicBezTo>
                  <a:pt x="4676248" y="197540"/>
                  <a:pt x="4810986" y="62802"/>
                  <a:pt x="4977194" y="62802"/>
                </a:cubicBezTo>
                <a:close/>
                <a:moveTo>
                  <a:pt x="5645229" y="62800"/>
                </a:moveTo>
                <a:cubicBezTo>
                  <a:pt x="5811437" y="62800"/>
                  <a:pt x="5946175" y="197538"/>
                  <a:pt x="5946175" y="363746"/>
                </a:cubicBezTo>
                <a:cubicBezTo>
                  <a:pt x="5946175" y="1625073"/>
                  <a:pt x="5946176" y="2886400"/>
                  <a:pt x="5946176" y="4147727"/>
                </a:cubicBezTo>
                <a:cubicBezTo>
                  <a:pt x="5946176" y="4313935"/>
                  <a:pt x="5811438" y="4448673"/>
                  <a:pt x="5645230" y="4448673"/>
                </a:cubicBezTo>
                <a:cubicBezTo>
                  <a:pt x="5479022" y="4448673"/>
                  <a:pt x="5344284" y="4313935"/>
                  <a:pt x="5344284" y="4147727"/>
                </a:cubicBezTo>
                <a:lnTo>
                  <a:pt x="5344284" y="363747"/>
                </a:lnTo>
                <a:cubicBezTo>
                  <a:pt x="5344284" y="197539"/>
                  <a:pt x="5479022" y="62801"/>
                  <a:pt x="5645230" y="62801"/>
                </a:cubicBezTo>
                <a:close/>
                <a:moveTo>
                  <a:pt x="968980" y="0"/>
                </a:moveTo>
                <a:cubicBezTo>
                  <a:pt x="1135188" y="0"/>
                  <a:pt x="1269926" y="134738"/>
                  <a:pt x="1269926" y="300946"/>
                </a:cubicBezTo>
                <a:cubicBezTo>
                  <a:pt x="1269926" y="1562273"/>
                  <a:pt x="1269928" y="2823600"/>
                  <a:pt x="1269928" y="4084927"/>
                </a:cubicBezTo>
                <a:cubicBezTo>
                  <a:pt x="1269928" y="4251134"/>
                  <a:pt x="1135189" y="4385873"/>
                  <a:pt x="968981" y="4385873"/>
                </a:cubicBezTo>
                <a:cubicBezTo>
                  <a:pt x="802773" y="4385873"/>
                  <a:pt x="668036" y="4251134"/>
                  <a:pt x="668036" y="4084927"/>
                </a:cubicBezTo>
                <a:lnTo>
                  <a:pt x="668036" y="300947"/>
                </a:lnTo>
                <a:cubicBezTo>
                  <a:pt x="668036" y="134739"/>
                  <a:pt x="802773" y="1"/>
                  <a:pt x="968981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223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5B98CD85-C00C-4F47-A177-8E2F045CA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1232" y="1019944"/>
            <a:ext cx="4153544" cy="4818113"/>
          </a:xfrm>
          <a:custGeom>
            <a:avLst/>
            <a:gdLst>
              <a:gd name="connsiteX0" fmla="*/ 2076772 w 4153544"/>
              <a:gd name="connsiteY0" fmla="*/ 0 h 4818113"/>
              <a:gd name="connsiteX1" fmla="*/ 4153544 w 4153544"/>
              <a:gd name="connsiteY1" fmla="*/ 1038385 h 4818113"/>
              <a:gd name="connsiteX2" fmla="*/ 4153544 w 4153544"/>
              <a:gd name="connsiteY2" fmla="*/ 3779726 h 4818113"/>
              <a:gd name="connsiteX3" fmla="*/ 2076772 w 4153544"/>
              <a:gd name="connsiteY3" fmla="*/ 4818113 h 4818113"/>
              <a:gd name="connsiteX4" fmla="*/ 0 w 4153544"/>
              <a:gd name="connsiteY4" fmla="*/ 3779726 h 4818113"/>
              <a:gd name="connsiteX5" fmla="*/ 0 w 4153544"/>
              <a:gd name="connsiteY5" fmla="*/ 1038385 h 481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544" h="4818113">
                <a:moveTo>
                  <a:pt x="2076772" y="0"/>
                </a:moveTo>
                <a:lnTo>
                  <a:pt x="4153544" y="1038385"/>
                </a:lnTo>
                <a:lnTo>
                  <a:pt x="4153544" y="3779726"/>
                </a:lnTo>
                <a:lnTo>
                  <a:pt x="2076772" y="4818113"/>
                </a:lnTo>
                <a:lnTo>
                  <a:pt x="0" y="3779726"/>
                </a:lnTo>
                <a:lnTo>
                  <a:pt x="0" y="1038385"/>
                </a:lnTo>
                <a:close/>
              </a:path>
            </a:pathLst>
          </a:custGeom>
          <a:solidFill>
            <a:schemeClr val="bg1"/>
          </a:solidFill>
          <a:effectLst>
            <a:outerShdw blurRad="685800" sx="102000" sy="102000" algn="ctr" rotWithShape="0">
              <a:prstClr val="black">
                <a:alpha val="7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157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2A332FD-B233-445C-BDFE-745F772C9F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9089" y="38943"/>
            <a:ext cx="8578842" cy="6850772"/>
          </a:xfrm>
          <a:custGeom>
            <a:avLst/>
            <a:gdLst>
              <a:gd name="connsiteX0" fmla="*/ 8176760 w 8578842"/>
              <a:gd name="connsiteY0" fmla="*/ 4053340 h 6850772"/>
              <a:gd name="connsiteX1" fmla="*/ 8461075 w 8578842"/>
              <a:gd name="connsiteY1" fmla="*/ 4171107 h 6850772"/>
              <a:gd name="connsiteX2" fmla="*/ 8461075 w 8578842"/>
              <a:gd name="connsiteY2" fmla="*/ 4739738 h 6850772"/>
              <a:gd name="connsiteX3" fmla="*/ 7710594 w 8578842"/>
              <a:gd name="connsiteY3" fmla="*/ 5490218 h 6850772"/>
              <a:gd name="connsiteX4" fmla="*/ 7141963 w 8578842"/>
              <a:gd name="connsiteY4" fmla="*/ 5490219 h 6850772"/>
              <a:gd name="connsiteX5" fmla="*/ 7141964 w 8578842"/>
              <a:gd name="connsiteY5" fmla="*/ 5490218 h 6850772"/>
              <a:gd name="connsiteX6" fmla="*/ 7141964 w 8578842"/>
              <a:gd name="connsiteY6" fmla="*/ 4921587 h 6850772"/>
              <a:gd name="connsiteX7" fmla="*/ 7892444 w 8578842"/>
              <a:gd name="connsiteY7" fmla="*/ 4171107 h 6850772"/>
              <a:gd name="connsiteX8" fmla="*/ 8176760 w 8578842"/>
              <a:gd name="connsiteY8" fmla="*/ 4053340 h 6850772"/>
              <a:gd name="connsiteX9" fmla="*/ 8059662 w 8578842"/>
              <a:gd name="connsiteY9" fmla="*/ 2941831 h 6850772"/>
              <a:gd name="connsiteX10" fmla="*/ 8343978 w 8578842"/>
              <a:gd name="connsiteY10" fmla="*/ 3059598 h 6850772"/>
              <a:gd name="connsiteX11" fmla="*/ 8343977 w 8578842"/>
              <a:gd name="connsiteY11" fmla="*/ 3628230 h 6850772"/>
              <a:gd name="connsiteX12" fmla="*/ 5909071 w 8578842"/>
              <a:gd name="connsiteY12" fmla="*/ 6063134 h 6850772"/>
              <a:gd name="connsiteX13" fmla="*/ 5340439 w 8578842"/>
              <a:gd name="connsiteY13" fmla="*/ 6063134 h 6850772"/>
              <a:gd name="connsiteX14" fmla="*/ 5340441 w 8578842"/>
              <a:gd name="connsiteY14" fmla="*/ 6063135 h 6850772"/>
              <a:gd name="connsiteX15" fmla="*/ 5340441 w 8578842"/>
              <a:gd name="connsiteY15" fmla="*/ 5494504 h 6850772"/>
              <a:gd name="connsiteX16" fmla="*/ 7775346 w 8578842"/>
              <a:gd name="connsiteY16" fmla="*/ 3059598 h 6850772"/>
              <a:gd name="connsiteX17" fmla="*/ 8059662 w 8578842"/>
              <a:gd name="connsiteY17" fmla="*/ 2941831 h 6850772"/>
              <a:gd name="connsiteX18" fmla="*/ 8059661 w 8578842"/>
              <a:gd name="connsiteY18" fmla="*/ 1689368 h 6850772"/>
              <a:gd name="connsiteX19" fmla="*/ 8343976 w 8578842"/>
              <a:gd name="connsiteY19" fmla="*/ 1807135 h 6850772"/>
              <a:gd name="connsiteX20" fmla="*/ 8343976 w 8578842"/>
              <a:gd name="connsiteY20" fmla="*/ 2375766 h 6850772"/>
              <a:gd name="connsiteX21" fmla="*/ 3986736 w 8578842"/>
              <a:gd name="connsiteY21" fmla="*/ 6733006 h 6850772"/>
              <a:gd name="connsiteX22" fmla="*/ 3418104 w 8578842"/>
              <a:gd name="connsiteY22" fmla="*/ 6733005 h 6850772"/>
              <a:gd name="connsiteX23" fmla="*/ 3418105 w 8578842"/>
              <a:gd name="connsiteY23" fmla="*/ 6733005 h 6850772"/>
              <a:gd name="connsiteX24" fmla="*/ 3418106 w 8578842"/>
              <a:gd name="connsiteY24" fmla="*/ 6164374 h 6850772"/>
              <a:gd name="connsiteX25" fmla="*/ 7775345 w 8578842"/>
              <a:gd name="connsiteY25" fmla="*/ 1807135 h 6850772"/>
              <a:gd name="connsiteX26" fmla="*/ 8059661 w 8578842"/>
              <a:gd name="connsiteY26" fmla="*/ 1689368 h 6850772"/>
              <a:gd name="connsiteX27" fmla="*/ 6012147 w 8578842"/>
              <a:gd name="connsiteY27" fmla="*/ 1242788 h 6850772"/>
              <a:gd name="connsiteX28" fmla="*/ 6296462 w 8578842"/>
              <a:gd name="connsiteY28" fmla="*/ 1360554 h 6850772"/>
              <a:gd name="connsiteX29" fmla="*/ 6296462 w 8578842"/>
              <a:gd name="connsiteY29" fmla="*/ 1929187 h 6850772"/>
              <a:gd name="connsiteX30" fmla="*/ 1939221 w 8578842"/>
              <a:gd name="connsiteY30" fmla="*/ 6286425 h 6850772"/>
              <a:gd name="connsiteX31" fmla="*/ 1370591 w 8578842"/>
              <a:gd name="connsiteY31" fmla="*/ 6286425 h 6850772"/>
              <a:gd name="connsiteX32" fmla="*/ 1370592 w 8578842"/>
              <a:gd name="connsiteY32" fmla="*/ 6286425 h 6850772"/>
              <a:gd name="connsiteX33" fmla="*/ 1370592 w 8578842"/>
              <a:gd name="connsiteY33" fmla="*/ 5717794 h 6850772"/>
              <a:gd name="connsiteX34" fmla="*/ 5727831 w 8578842"/>
              <a:gd name="connsiteY34" fmla="*/ 1360554 h 6850772"/>
              <a:gd name="connsiteX35" fmla="*/ 6012147 w 8578842"/>
              <a:gd name="connsiteY35" fmla="*/ 1242788 h 6850772"/>
              <a:gd name="connsiteX36" fmla="*/ 7698687 w 8578842"/>
              <a:gd name="connsiteY36" fmla="*/ 796208 h 6850772"/>
              <a:gd name="connsiteX37" fmla="*/ 7983002 w 8578842"/>
              <a:gd name="connsiteY37" fmla="*/ 913975 h 6850772"/>
              <a:gd name="connsiteX38" fmla="*/ 7983002 w 8578842"/>
              <a:gd name="connsiteY38" fmla="*/ 1482606 h 6850772"/>
              <a:gd name="connsiteX39" fmla="*/ 3625762 w 8578842"/>
              <a:gd name="connsiteY39" fmla="*/ 5839845 h 6850772"/>
              <a:gd name="connsiteX40" fmla="*/ 3057131 w 8578842"/>
              <a:gd name="connsiteY40" fmla="*/ 5839845 h 6850772"/>
              <a:gd name="connsiteX41" fmla="*/ 3057132 w 8578842"/>
              <a:gd name="connsiteY41" fmla="*/ 5839845 h 6850772"/>
              <a:gd name="connsiteX42" fmla="*/ 3057132 w 8578842"/>
              <a:gd name="connsiteY42" fmla="*/ 5271214 h 6850772"/>
              <a:gd name="connsiteX43" fmla="*/ 7414370 w 8578842"/>
              <a:gd name="connsiteY43" fmla="*/ 913975 h 6850772"/>
              <a:gd name="connsiteX44" fmla="*/ 7698687 w 8578842"/>
              <a:gd name="connsiteY44" fmla="*/ 796208 h 6850772"/>
              <a:gd name="connsiteX45" fmla="*/ 3177342 w 8578842"/>
              <a:gd name="connsiteY45" fmla="*/ 329917 h 6850772"/>
              <a:gd name="connsiteX46" fmla="*/ 3461657 w 8578842"/>
              <a:gd name="connsiteY46" fmla="*/ 447685 h 6850772"/>
              <a:gd name="connsiteX47" fmla="*/ 3461657 w 8578842"/>
              <a:gd name="connsiteY47" fmla="*/ 1016317 h 6850772"/>
              <a:gd name="connsiteX48" fmla="*/ 1026752 w 8578842"/>
              <a:gd name="connsiteY48" fmla="*/ 3451220 h 6850772"/>
              <a:gd name="connsiteX49" fmla="*/ 458120 w 8578842"/>
              <a:gd name="connsiteY49" fmla="*/ 3451220 h 6850772"/>
              <a:gd name="connsiteX50" fmla="*/ 458121 w 8578842"/>
              <a:gd name="connsiteY50" fmla="*/ 3451220 h 6850772"/>
              <a:gd name="connsiteX51" fmla="*/ 458121 w 8578842"/>
              <a:gd name="connsiteY51" fmla="*/ 2882590 h 6850772"/>
              <a:gd name="connsiteX52" fmla="*/ 2893027 w 8578842"/>
              <a:gd name="connsiteY52" fmla="*/ 447685 h 6850772"/>
              <a:gd name="connsiteX53" fmla="*/ 3177342 w 8578842"/>
              <a:gd name="connsiteY53" fmla="*/ 329917 h 6850772"/>
              <a:gd name="connsiteX54" fmla="*/ 4759321 w 8578842"/>
              <a:gd name="connsiteY54" fmla="*/ 1 h 6850772"/>
              <a:gd name="connsiteX55" fmla="*/ 5043636 w 8578842"/>
              <a:gd name="connsiteY55" fmla="*/ 117768 h 6850772"/>
              <a:gd name="connsiteX56" fmla="*/ 5043636 w 8578842"/>
              <a:gd name="connsiteY56" fmla="*/ 686399 h 6850772"/>
              <a:gd name="connsiteX57" fmla="*/ 686396 w 8578842"/>
              <a:gd name="connsiteY57" fmla="*/ 5043638 h 6850772"/>
              <a:gd name="connsiteX58" fmla="*/ 117765 w 8578842"/>
              <a:gd name="connsiteY58" fmla="*/ 5043638 h 6850772"/>
              <a:gd name="connsiteX59" fmla="*/ 117766 w 8578842"/>
              <a:gd name="connsiteY59" fmla="*/ 5043638 h 6850772"/>
              <a:gd name="connsiteX60" fmla="*/ 117767 w 8578842"/>
              <a:gd name="connsiteY60" fmla="*/ 4475007 h 6850772"/>
              <a:gd name="connsiteX61" fmla="*/ 4475005 w 8578842"/>
              <a:gd name="connsiteY61" fmla="*/ 117768 h 6850772"/>
              <a:gd name="connsiteX62" fmla="*/ 4759321 w 8578842"/>
              <a:gd name="connsiteY62" fmla="*/ 1 h 6850772"/>
              <a:gd name="connsiteX63" fmla="*/ 6012147 w 8578842"/>
              <a:gd name="connsiteY63" fmla="*/ 0 h 6850772"/>
              <a:gd name="connsiteX64" fmla="*/ 6296462 w 8578842"/>
              <a:gd name="connsiteY64" fmla="*/ 117767 h 6850772"/>
              <a:gd name="connsiteX65" fmla="*/ 6296462 w 8578842"/>
              <a:gd name="connsiteY65" fmla="*/ 686398 h 6850772"/>
              <a:gd name="connsiteX66" fmla="*/ 1939221 w 8578842"/>
              <a:gd name="connsiteY66" fmla="*/ 5043637 h 6850772"/>
              <a:gd name="connsiteX67" fmla="*/ 1370592 w 8578842"/>
              <a:gd name="connsiteY67" fmla="*/ 5043637 h 6850772"/>
              <a:gd name="connsiteX68" fmla="*/ 1370592 w 8578842"/>
              <a:gd name="connsiteY68" fmla="*/ 4475006 h 6850772"/>
              <a:gd name="connsiteX69" fmla="*/ 5727831 w 8578842"/>
              <a:gd name="connsiteY69" fmla="*/ 117767 h 6850772"/>
              <a:gd name="connsiteX70" fmla="*/ 6012147 w 8578842"/>
              <a:gd name="connsiteY70" fmla="*/ 0 h 685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578842" h="6850772">
                <a:moveTo>
                  <a:pt x="8176760" y="4053340"/>
                </a:moveTo>
                <a:cubicBezTo>
                  <a:pt x="8279662" y="4053340"/>
                  <a:pt x="8382564" y="4092595"/>
                  <a:pt x="8461075" y="4171107"/>
                </a:cubicBezTo>
                <a:cubicBezTo>
                  <a:pt x="8618098" y="4328130"/>
                  <a:pt x="8618098" y="4582715"/>
                  <a:pt x="8461075" y="4739738"/>
                </a:cubicBezTo>
                <a:cubicBezTo>
                  <a:pt x="8210915" y="4989898"/>
                  <a:pt x="7960754" y="5240058"/>
                  <a:pt x="7710594" y="5490218"/>
                </a:cubicBezTo>
                <a:cubicBezTo>
                  <a:pt x="7553571" y="5647241"/>
                  <a:pt x="7298986" y="5647242"/>
                  <a:pt x="7141963" y="5490219"/>
                </a:cubicBezTo>
                <a:lnTo>
                  <a:pt x="7141964" y="5490218"/>
                </a:lnTo>
                <a:cubicBezTo>
                  <a:pt x="6984941" y="5333195"/>
                  <a:pt x="6984941" y="5078610"/>
                  <a:pt x="7141964" y="4921587"/>
                </a:cubicBezTo>
                <a:lnTo>
                  <a:pt x="7892444" y="4171107"/>
                </a:lnTo>
                <a:cubicBezTo>
                  <a:pt x="7970955" y="4092596"/>
                  <a:pt x="8073858" y="4053340"/>
                  <a:pt x="8176760" y="4053340"/>
                </a:cubicBezTo>
                <a:close/>
                <a:moveTo>
                  <a:pt x="8059662" y="2941831"/>
                </a:moveTo>
                <a:cubicBezTo>
                  <a:pt x="8162564" y="2941831"/>
                  <a:pt x="8265465" y="2981087"/>
                  <a:pt x="8343978" y="3059598"/>
                </a:cubicBezTo>
                <a:cubicBezTo>
                  <a:pt x="8501000" y="3216622"/>
                  <a:pt x="8501000" y="3471207"/>
                  <a:pt x="8343977" y="3628230"/>
                </a:cubicBezTo>
                <a:cubicBezTo>
                  <a:pt x="7532342" y="4439865"/>
                  <a:pt x="6720706" y="5251499"/>
                  <a:pt x="5909071" y="6063134"/>
                </a:cubicBezTo>
                <a:cubicBezTo>
                  <a:pt x="5752048" y="6220157"/>
                  <a:pt x="5497462" y="6220158"/>
                  <a:pt x="5340439" y="6063134"/>
                </a:cubicBezTo>
                <a:lnTo>
                  <a:pt x="5340441" y="6063135"/>
                </a:lnTo>
                <a:cubicBezTo>
                  <a:pt x="5183417" y="5906111"/>
                  <a:pt x="5183418" y="5651527"/>
                  <a:pt x="5340441" y="5494504"/>
                </a:cubicBezTo>
                <a:lnTo>
                  <a:pt x="7775346" y="3059598"/>
                </a:lnTo>
                <a:cubicBezTo>
                  <a:pt x="7853858" y="2981087"/>
                  <a:pt x="7956760" y="2941831"/>
                  <a:pt x="8059662" y="2941831"/>
                </a:cubicBezTo>
                <a:close/>
                <a:moveTo>
                  <a:pt x="8059661" y="1689368"/>
                </a:moveTo>
                <a:cubicBezTo>
                  <a:pt x="8162562" y="1689368"/>
                  <a:pt x="8265464" y="1728623"/>
                  <a:pt x="8343976" y="1807135"/>
                </a:cubicBezTo>
                <a:cubicBezTo>
                  <a:pt x="8500999" y="1964158"/>
                  <a:pt x="8500999" y="2218743"/>
                  <a:pt x="8343976" y="2375766"/>
                </a:cubicBezTo>
                <a:cubicBezTo>
                  <a:pt x="6891563" y="3828179"/>
                  <a:pt x="5439149" y="5280592"/>
                  <a:pt x="3986736" y="6733006"/>
                </a:cubicBezTo>
                <a:cubicBezTo>
                  <a:pt x="3829713" y="6890029"/>
                  <a:pt x="3575127" y="6890028"/>
                  <a:pt x="3418104" y="6733005"/>
                </a:cubicBezTo>
                <a:lnTo>
                  <a:pt x="3418105" y="6733005"/>
                </a:lnTo>
                <a:cubicBezTo>
                  <a:pt x="3261082" y="6575982"/>
                  <a:pt x="3261083" y="6321397"/>
                  <a:pt x="3418106" y="6164374"/>
                </a:cubicBezTo>
                <a:lnTo>
                  <a:pt x="7775345" y="1807135"/>
                </a:lnTo>
                <a:cubicBezTo>
                  <a:pt x="7853856" y="1728623"/>
                  <a:pt x="7956759" y="1689368"/>
                  <a:pt x="8059661" y="1689368"/>
                </a:cubicBezTo>
                <a:close/>
                <a:moveTo>
                  <a:pt x="6012147" y="1242788"/>
                </a:moveTo>
                <a:cubicBezTo>
                  <a:pt x="6115049" y="1242787"/>
                  <a:pt x="6217950" y="1282044"/>
                  <a:pt x="6296462" y="1360554"/>
                </a:cubicBezTo>
                <a:cubicBezTo>
                  <a:pt x="6453485" y="1517578"/>
                  <a:pt x="6453485" y="1772163"/>
                  <a:pt x="6296462" y="1929187"/>
                </a:cubicBezTo>
                <a:cubicBezTo>
                  <a:pt x="4844049" y="3381600"/>
                  <a:pt x="3391635" y="4834012"/>
                  <a:pt x="1939221" y="6286425"/>
                </a:cubicBezTo>
                <a:cubicBezTo>
                  <a:pt x="1782198" y="6443448"/>
                  <a:pt x="1527613" y="6443448"/>
                  <a:pt x="1370591" y="6286425"/>
                </a:cubicBezTo>
                <a:lnTo>
                  <a:pt x="1370592" y="6286425"/>
                </a:lnTo>
                <a:cubicBezTo>
                  <a:pt x="1213569" y="6129402"/>
                  <a:pt x="1213569" y="5874817"/>
                  <a:pt x="1370592" y="5717794"/>
                </a:cubicBezTo>
                <a:lnTo>
                  <a:pt x="5727831" y="1360554"/>
                </a:lnTo>
                <a:cubicBezTo>
                  <a:pt x="5806343" y="1282043"/>
                  <a:pt x="5909244" y="1242788"/>
                  <a:pt x="6012147" y="1242788"/>
                </a:cubicBezTo>
                <a:close/>
                <a:moveTo>
                  <a:pt x="7698687" y="796208"/>
                </a:moveTo>
                <a:cubicBezTo>
                  <a:pt x="7801588" y="796208"/>
                  <a:pt x="7904490" y="835463"/>
                  <a:pt x="7983002" y="913975"/>
                </a:cubicBezTo>
                <a:cubicBezTo>
                  <a:pt x="8140025" y="1070998"/>
                  <a:pt x="8140025" y="1325583"/>
                  <a:pt x="7983002" y="1482606"/>
                </a:cubicBezTo>
                <a:cubicBezTo>
                  <a:pt x="6530588" y="2935020"/>
                  <a:pt x="5078175" y="4387431"/>
                  <a:pt x="3625762" y="5839845"/>
                </a:cubicBezTo>
                <a:cubicBezTo>
                  <a:pt x="3468739" y="5996868"/>
                  <a:pt x="3214154" y="5996868"/>
                  <a:pt x="3057131" y="5839845"/>
                </a:cubicBezTo>
                <a:lnTo>
                  <a:pt x="3057132" y="5839845"/>
                </a:lnTo>
                <a:cubicBezTo>
                  <a:pt x="2900109" y="5682822"/>
                  <a:pt x="2900108" y="5428237"/>
                  <a:pt x="3057132" y="5271214"/>
                </a:cubicBezTo>
                <a:lnTo>
                  <a:pt x="7414370" y="913975"/>
                </a:lnTo>
                <a:cubicBezTo>
                  <a:pt x="7492883" y="835463"/>
                  <a:pt x="7595784" y="796208"/>
                  <a:pt x="7698687" y="796208"/>
                </a:cubicBezTo>
                <a:close/>
                <a:moveTo>
                  <a:pt x="3177342" y="329917"/>
                </a:moveTo>
                <a:cubicBezTo>
                  <a:pt x="3280244" y="329917"/>
                  <a:pt x="3383145" y="369173"/>
                  <a:pt x="3461657" y="447685"/>
                </a:cubicBezTo>
                <a:cubicBezTo>
                  <a:pt x="3618680" y="604708"/>
                  <a:pt x="3618679" y="859293"/>
                  <a:pt x="3461657" y="1016317"/>
                </a:cubicBezTo>
                <a:cubicBezTo>
                  <a:pt x="2650021" y="1827951"/>
                  <a:pt x="1838387" y="2639585"/>
                  <a:pt x="1026752" y="3451220"/>
                </a:cubicBezTo>
                <a:cubicBezTo>
                  <a:pt x="869728" y="3608243"/>
                  <a:pt x="615144" y="3608243"/>
                  <a:pt x="458120" y="3451220"/>
                </a:cubicBezTo>
                <a:lnTo>
                  <a:pt x="458121" y="3451220"/>
                </a:lnTo>
                <a:cubicBezTo>
                  <a:pt x="301097" y="3294197"/>
                  <a:pt x="301098" y="3039613"/>
                  <a:pt x="458121" y="2882590"/>
                </a:cubicBezTo>
                <a:lnTo>
                  <a:pt x="2893027" y="447685"/>
                </a:lnTo>
                <a:cubicBezTo>
                  <a:pt x="2971538" y="369173"/>
                  <a:pt x="3074439" y="329917"/>
                  <a:pt x="3177342" y="329917"/>
                </a:cubicBezTo>
                <a:close/>
                <a:moveTo>
                  <a:pt x="4759321" y="1"/>
                </a:moveTo>
                <a:cubicBezTo>
                  <a:pt x="4862223" y="1"/>
                  <a:pt x="4965125" y="39256"/>
                  <a:pt x="5043636" y="117768"/>
                </a:cubicBezTo>
                <a:cubicBezTo>
                  <a:pt x="5200659" y="274791"/>
                  <a:pt x="5200659" y="529376"/>
                  <a:pt x="5043636" y="686399"/>
                </a:cubicBezTo>
                <a:cubicBezTo>
                  <a:pt x="3591223" y="2138813"/>
                  <a:pt x="2138810" y="3591224"/>
                  <a:pt x="686396" y="5043638"/>
                </a:cubicBezTo>
                <a:cubicBezTo>
                  <a:pt x="529373" y="5200661"/>
                  <a:pt x="274788" y="5200661"/>
                  <a:pt x="117765" y="5043638"/>
                </a:cubicBezTo>
                <a:lnTo>
                  <a:pt x="117766" y="5043638"/>
                </a:lnTo>
                <a:cubicBezTo>
                  <a:pt x="-39257" y="4886615"/>
                  <a:pt x="-39256" y="4632030"/>
                  <a:pt x="117767" y="4475007"/>
                </a:cubicBezTo>
                <a:lnTo>
                  <a:pt x="4475005" y="117768"/>
                </a:lnTo>
                <a:cubicBezTo>
                  <a:pt x="4553516" y="39256"/>
                  <a:pt x="4656419" y="0"/>
                  <a:pt x="4759321" y="1"/>
                </a:cubicBezTo>
                <a:close/>
                <a:moveTo>
                  <a:pt x="6012147" y="0"/>
                </a:moveTo>
                <a:cubicBezTo>
                  <a:pt x="6115049" y="0"/>
                  <a:pt x="6217950" y="39256"/>
                  <a:pt x="6296462" y="117767"/>
                </a:cubicBezTo>
                <a:cubicBezTo>
                  <a:pt x="6453485" y="274790"/>
                  <a:pt x="6453485" y="529375"/>
                  <a:pt x="6296462" y="686398"/>
                </a:cubicBezTo>
                <a:cubicBezTo>
                  <a:pt x="4844048" y="2138812"/>
                  <a:pt x="3391635" y="3591223"/>
                  <a:pt x="1939221" y="5043637"/>
                </a:cubicBezTo>
                <a:cubicBezTo>
                  <a:pt x="1782200" y="5200660"/>
                  <a:pt x="1527613" y="5200660"/>
                  <a:pt x="1370592" y="5043637"/>
                </a:cubicBezTo>
                <a:cubicBezTo>
                  <a:pt x="1213569" y="4886614"/>
                  <a:pt x="1213569" y="4632029"/>
                  <a:pt x="1370592" y="4475006"/>
                </a:cubicBezTo>
                <a:lnTo>
                  <a:pt x="5727831" y="117767"/>
                </a:lnTo>
                <a:cubicBezTo>
                  <a:pt x="5806342" y="39256"/>
                  <a:pt x="5909244" y="0"/>
                  <a:pt x="60121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39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0CF08E8-ABD3-434C-B309-513A8B25F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21527" y="4572000"/>
            <a:ext cx="2133600" cy="2092036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A3D6D3B-B0FC-424B-9514-25853E9F08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21527" y="2327563"/>
            <a:ext cx="2133600" cy="2092036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6237C4B-F88A-428D-B27C-37596A4EFC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78291" y="235527"/>
            <a:ext cx="2133600" cy="2092036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109" y="235527"/>
            <a:ext cx="2133600" cy="6428509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59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BDCBB80-AB95-41EA-867B-87DC68D65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1992" y="535587"/>
            <a:ext cx="2525356" cy="2893413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492A61-8EDB-4F20-8D77-67F0A4FF08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95873" y="3429000"/>
            <a:ext cx="2525356" cy="2893413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771" y="535587"/>
            <a:ext cx="2525356" cy="5786826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411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2798" y="581890"/>
            <a:ext cx="4322620" cy="5694219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8997"/>
            <a:ext cx="12192000" cy="3429001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22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47E0039-086D-4723-B2FE-501E75E76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544" y="4003962"/>
            <a:ext cx="3616036" cy="2251363"/>
          </a:xfrm>
          <a:custGeom>
            <a:avLst/>
            <a:gdLst>
              <a:gd name="connsiteX0" fmla="*/ 0 w 3616036"/>
              <a:gd name="connsiteY0" fmla="*/ 0 h 2251363"/>
              <a:gd name="connsiteX1" fmla="*/ 3616036 w 3616036"/>
              <a:gd name="connsiteY1" fmla="*/ 0 h 2251363"/>
              <a:gd name="connsiteX2" fmla="*/ 3616036 w 3616036"/>
              <a:gd name="connsiteY2" fmla="*/ 2251363 h 2251363"/>
              <a:gd name="connsiteX3" fmla="*/ 0 w 3616036"/>
              <a:gd name="connsiteY3" fmla="*/ 2251363 h 22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036" h="2251363">
                <a:moveTo>
                  <a:pt x="0" y="0"/>
                </a:moveTo>
                <a:lnTo>
                  <a:pt x="3616036" y="0"/>
                </a:lnTo>
                <a:lnTo>
                  <a:pt x="3616036" y="2251363"/>
                </a:lnTo>
                <a:lnTo>
                  <a:pt x="0" y="22513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8E89F91-0417-4385-BC71-77BAF9B522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5419" y="4003962"/>
            <a:ext cx="3616036" cy="2251363"/>
          </a:xfrm>
          <a:custGeom>
            <a:avLst/>
            <a:gdLst>
              <a:gd name="connsiteX0" fmla="*/ 0 w 3616036"/>
              <a:gd name="connsiteY0" fmla="*/ 0 h 2251363"/>
              <a:gd name="connsiteX1" fmla="*/ 3616036 w 3616036"/>
              <a:gd name="connsiteY1" fmla="*/ 0 h 2251363"/>
              <a:gd name="connsiteX2" fmla="*/ 3616036 w 3616036"/>
              <a:gd name="connsiteY2" fmla="*/ 2251363 h 2251363"/>
              <a:gd name="connsiteX3" fmla="*/ 0 w 3616036"/>
              <a:gd name="connsiteY3" fmla="*/ 2251363 h 22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036" h="2251363">
                <a:moveTo>
                  <a:pt x="0" y="0"/>
                </a:moveTo>
                <a:lnTo>
                  <a:pt x="3616036" y="0"/>
                </a:lnTo>
                <a:lnTo>
                  <a:pt x="3616036" y="2251363"/>
                </a:lnTo>
                <a:lnTo>
                  <a:pt x="0" y="22513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60C2379-4DD2-40E7-8575-2E6FB5A02D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9036" y="0"/>
            <a:ext cx="2673927" cy="6858000"/>
          </a:xfrm>
          <a:custGeom>
            <a:avLst/>
            <a:gdLst>
              <a:gd name="connsiteX0" fmla="*/ 0 w 2673927"/>
              <a:gd name="connsiteY0" fmla="*/ 0 h 6858000"/>
              <a:gd name="connsiteX1" fmla="*/ 2673927 w 2673927"/>
              <a:gd name="connsiteY1" fmla="*/ 0 h 6858000"/>
              <a:gd name="connsiteX2" fmla="*/ 2673927 w 2673927"/>
              <a:gd name="connsiteY2" fmla="*/ 6858000 h 6858000"/>
              <a:gd name="connsiteX3" fmla="*/ 0 w 2673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7" h="6858000">
                <a:moveTo>
                  <a:pt x="0" y="0"/>
                </a:moveTo>
                <a:lnTo>
                  <a:pt x="2673927" y="0"/>
                </a:lnTo>
                <a:lnTo>
                  <a:pt x="26739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14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D8D7A57-E965-4809-A9F6-E81ACB486F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1098" y="4516581"/>
            <a:ext cx="9829799" cy="1676399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812800" sx="102000" sy="102000" algn="ctr" rotWithShape="0">
              <a:prstClr val="black">
                <a:alpha val="48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099" y="748145"/>
            <a:ext cx="9829799" cy="1676399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812800" sx="102000" sy="102000" algn="ctr" rotWithShape="0">
              <a:prstClr val="black">
                <a:alpha val="48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236C34A-7C15-4DB0-9A9A-4DE6F0507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8356" y="2424545"/>
            <a:ext cx="11675287" cy="2092034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812800" sx="102000" sy="102000" algn="ctr" rotWithShape="0">
              <a:prstClr val="black">
                <a:alpha val="48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149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C23C4EC-D8EA-405B-85FA-D968879562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18073" y="1"/>
            <a:ext cx="2673927" cy="2854036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B0463F3-1852-43C3-B0B9-831317922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30033"/>
            <a:ext cx="2673927" cy="5527965"/>
          </a:xfrm>
          <a:custGeom>
            <a:avLst/>
            <a:gdLst>
              <a:gd name="connsiteX0" fmla="*/ 0 w 5791200"/>
              <a:gd name="connsiteY0" fmla="*/ 0 h 6858000"/>
              <a:gd name="connsiteX1" fmla="*/ 5791200 w 5791200"/>
              <a:gd name="connsiteY1" fmla="*/ 0 h 6858000"/>
              <a:gd name="connsiteX2" fmla="*/ 5791200 w 5791200"/>
              <a:gd name="connsiteY2" fmla="*/ 6858000 h 6858000"/>
              <a:gd name="connsiteX3" fmla="*/ 0 w 5791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6858000">
                <a:moveTo>
                  <a:pt x="0" y="0"/>
                </a:moveTo>
                <a:lnTo>
                  <a:pt x="5791200" y="0"/>
                </a:lnTo>
                <a:lnTo>
                  <a:pt x="5791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54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0BA0E8-899B-4D49-87C0-3E120C8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877AE8-A4CD-4A0D-91F6-5AD2F1FBE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3FF596-FCFF-447E-802C-7BB4698E9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58E1-8CF2-43B6-BD6F-5B5745340948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E6D745-3451-415E-9871-15AE3B385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10178B-3B78-442B-94BA-CD69781DA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0AE3D-7610-4716-89B5-8A7BEA62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3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57" r:id="rId10"/>
    <p:sldLayoutId id="214748365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>
            <a:fillRect/>
          </a:stretch>
        </p:blipFill>
        <p:spPr>
          <a:xfrm>
            <a:off x="1764070" y="-123150"/>
            <a:ext cx="8572500" cy="6850062"/>
          </a:xfrm>
        </p:spPr>
      </p:pic>
      <p:sp>
        <p:nvSpPr>
          <p:cNvPr id="20" name="Title 2">
            <a:extLst>
              <a:ext uri="{FF2B5EF4-FFF2-40B4-BE49-F238E27FC236}">
                <a16:creationId xmlns="" xmlns:a16="http://schemas.microsoft.com/office/drawing/2014/main" id="{DB4619C3-E72B-4E8A-AB12-DD2F0FF3C1DB}"/>
              </a:ext>
            </a:extLst>
          </p:cNvPr>
          <p:cNvSpPr txBox="1">
            <a:spLocks/>
          </p:cNvSpPr>
          <p:nvPr/>
        </p:nvSpPr>
        <p:spPr>
          <a:xfrm>
            <a:off x="2210093" y="2260425"/>
            <a:ext cx="7771805" cy="1314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i="1" dirty="0" smtClean="0">
                <a:solidFill>
                  <a:schemeClr val="bg1"/>
                </a:solidFill>
                <a:effectLst>
                  <a:outerShdw blurRad="685800" sx="102000" sy="102000" algn="ct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Питание детей</a:t>
            </a:r>
          </a:p>
          <a:p>
            <a:pPr algn="ctr"/>
            <a:r>
              <a:rPr lang="ru-RU" sz="5400" i="1" dirty="0" smtClean="0">
                <a:solidFill>
                  <a:schemeClr val="bg1"/>
                </a:solidFill>
                <a:effectLst>
                  <a:outerShdw blurRad="685800" sx="102000" sy="102000" algn="ctr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в летний период </a:t>
            </a:r>
            <a:endParaRPr lang="en-US" sz="5400" i="1" dirty="0">
              <a:solidFill>
                <a:schemeClr val="bg1"/>
              </a:solidFill>
              <a:effectLst>
                <a:outerShdw blurRad="685800" sx="102000" sy="102000" algn="ctr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D539EE34-B60D-4FE9-8C77-EBD44067521D}"/>
              </a:ext>
            </a:extLst>
          </p:cNvPr>
          <p:cNvSpPr/>
          <p:nvPr/>
        </p:nvSpPr>
        <p:spPr>
          <a:xfrm>
            <a:off x="3740257" y="3908504"/>
            <a:ext cx="4620126" cy="3529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46100" sx="102000" sy="102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300" dirty="0"/>
              <a:t>Creative modern stylish presentation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0C2E505-3020-4922-AF52-CC889DC7B6DB}"/>
              </a:ext>
            </a:extLst>
          </p:cNvPr>
          <p:cNvGrpSpPr/>
          <p:nvPr/>
        </p:nvGrpSpPr>
        <p:grpSpPr>
          <a:xfrm>
            <a:off x="200620" y="893630"/>
            <a:ext cx="11702281" cy="4308908"/>
            <a:chOff x="200620" y="893630"/>
            <a:chExt cx="11702281" cy="4308908"/>
          </a:xfrm>
          <a:solidFill>
            <a:schemeClr val="accent4">
              <a:alpha val="16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A517F393-90A7-4BDF-9D16-A7B3EB2F44D7}"/>
                </a:ext>
              </a:extLst>
            </p:cNvPr>
            <p:cNvSpPr/>
            <p:nvPr/>
          </p:nvSpPr>
          <p:spPr>
            <a:xfrm rot="2700000">
              <a:off x="1084139" y="2522621"/>
              <a:ext cx="45719" cy="1812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A993FBEC-0C8F-430D-BCBB-C7F8C244A6F3}"/>
                </a:ext>
              </a:extLst>
            </p:cNvPr>
            <p:cNvSpPr/>
            <p:nvPr/>
          </p:nvSpPr>
          <p:spPr>
            <a:xfrm rot="2700000">
              <a:off x="1853726" y="10111"/>
              <a:ext cx="45719" cy="1812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9E3006B0-E9E1-478E-9390-7E55B9483298}"/>
                </a:ext>
              </a:extLst>
            </p:cNvPr>
            <p:cNvSpPr/>
            <p:nvPr/>
          </p:nvSpPr>
          <p:spPr>
            <a:xfrm rot="2700000">
              <a:off x="10973662" y="4273300"/>
              <a:ext cx="45719" cy="1812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D27E7F9-B74F-409D-B8EC-2A39FC609E48}"/>
                </a:ext>
              </a:extLst>
            </p:cNvPr>
            <p:cNvSpPr/>
            <p:nvPr/>
          </p:nvSpPr>
          <p:spPr>
            <a:xfrm rot="2700000">
              <a:off x="10973662" y="1121027"/>
              <a:ext cx="45719" cy="1812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20">
            <a:extLst>
              <a:ext uri="{FF2B5EF4-FFF2-40B4-BE49-F238E27FC236}">
                <a16:creationId xmlns="" xmlns:a16="http://schemas.microsoft.com/office/drawing/2014/main" id="{D539EE34-B60D-4FE9-8C77-EBD44067521D}"/>
              </a:ext>
            </a:extLst>
          </p:cNvPr>
          <p:cNvSpPr/>
          <p:nvPr/>
        </p:nvSpPr>
        <p:spPr>
          <a:xfrm>
            <a:off x="3411025" y="3908504"/>
            <a:ext cx="5369939" cy="6404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46100" sx="102000" sy="102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ГБУЗ «Челябинский областной центр медицинской профилактики»</a:t>
            </a:r>
            <a:endParaRPr lang="en-US" sz="16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7963" y="6357580"/>
            <a:ext cx="226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86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Челябинск, 2019</a:t>
            </a:r>
          </a:p>
        </p:txBody>
      </p:sp>
    </p:spTree>
    <p:extLst>
      <p:ext uri="{BB962C8B-B14F-4D97-AF65-F5344CB8AC3E}">
        <p14:creationId xmlns:p14="http://schemas.microsoft.com/office/powerpoint/2010/main" val="1112080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8065" y="1239759"/>
            <a:ext cx="9279922" cy="310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КОНТАКТНАЯ</a:t>
            </a:r>
            <a:r>
              <a:rPr lang="ru-RU" sz="4000" b="1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ИНФОРМАЦИЯ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2832" y="3781005"/>
            <a:ext cx="7005534" cy="187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http://chocmp.ru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Почта: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chocmp@yandex.ru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 ВК: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здоровья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Южный Урал</a:t>
            </a:r>
          </a:p>
        </p:txBody>
      </p:sp>
    </p:spTree>
    <p:extLst>
      <p:ext uri="{BB962C8B-B14F-4D97-AF65-F5344CB8AC3E}">
        <p14:creationId xmlns:p14="http://schemas.microsoft.com/office/powerpoint/2010/main" val="89516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E87049-139C-409C-9060-DF311277AB99}"/>
              </a:ext>
            </a:extLst>
          </p:cNvPr>
          <p:cNvSpPr/>
          <p:nvPr/>
        </p:nvSpPr>
        <p:spPr>
          <a:xfrm>
            <a:off x="5791200" y="-1"/>
            <a:ext cx="176463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67D8199-723A-435B-9857-C76BCB4B320A}"/>
              </a:ext>
            </a:extLst>
          </p:cNvPr>
          <p:cNvGrpSpPr/>
          <p:nvPr/>
        </p:nvGrpSpPr>
        <p:grpSpPr>
          <a:xfrm>
            <a:off x="7858225" y="1215417"/>
            <a:ext cx="2186538" cy="1680409"/>
            <a:chOff x="7553425" y="1215417"/>
            <a:chExt cx="2186538" cy="168040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Parallelogram 9">
              <a:extLst>
                <a:ext uri="{FF2B5EF4-FFF2-40B4-BE49-F238E27FC236}">
                  <a16:creationId xmlns="" xmlns:a16="http://schemas.microsoft.com/office/drawing/2014/main" id="{8B6775B0-EE15-4C58-B265-37F85C2DECA0}"/>
                </a:ext>
              </a:extLst>
            </p:cNvPr>
            <p:cNvSpPr/>
            <p:nvPr/>
          </p:nvSpPr>
          <p:spPr>
            <a:xfrm>
              <a:off x="7553425" y="1378109"/>
              <a:ext cx="1093269" cy="1063242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="" xmlns:a16="http://schemas.microsoft.com/office/drawing/2014/main" id="{A20DEB81-7A66-42EC-9035-E5DEBE3023E8}"/>
                </a:ext>
              </a:extLst>
            </p:cNvPr>
            <p:cNvSpPr/>
            <p:nvPr/>
          </p:nvSpPr>
          <p:spPr>
            <a:xfrm>
              <a:off x="8646694" y="1678293"/>
              <a:ext cx="1093269" cy="1063242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="" xmlns:a16="http://schemas.microsoft.com/office/drawing/2014/main" id="{12B165D5-94C3-44C5-9C61-63C798B55B23}"/>
                </a:ext>
              </a:extLst>
            </p:cNvPr>
            <p:cNvSpPr/>
            <p:nvPr/>
          </p:nvSpPr>
          <p:spPr>
            <a:xfrm>
              <a:off x="7782762" y="1215417"/>
              <a:ext cx="1727865" cy="1680409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5F028A-52DF-423A-8055-2610CFB7C933}"/>
              </a:ext>
            </a:extLst>
          </p:cNvPr>
          <p:cNvSpPr/>
          <p:nvPr/>
        </p:nvSpPr>
        <p:spPr>
          <a:xfrm>
            <a:off x="6875031" y="3980003"/>
            <a:ext cx="428126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из важнейших условий, определяющих гармоничный рост, адекватное морфологическое и функциональное созревание различных органов и тканей, оптимальные показатели психомоторного и интеллектуального развития, а также устойчивость к инфекциям и действию других неблагоприятных внешних факторов.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79F6F344-AB4B-45F5-9785-C7845DF538BC}"/>
              </a:ext>
            </a:extLst>
          </p:cNvPr>
          <p:cNvSpPr txBox="1">
            <a:spLocks/>
          </p:cNvSpPr>
          <p:nvPr/>
        </p:nvSpPr>
        <p:spPr>
          <a:xfrm>
            <a:off x="6875031" y="3196010"/>
            <a:ext cx="4179162" cy="6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586D8A"/>
                </a:solidFill>
                <a:latin typeface="Arial Black" panose="020B0A04020102020204" pitchFamily="34" charset="0"/>
              </a:rPr>
              <a:t>Правильное питание ребенка —</a:t>
            </a:r>
            <a:endParaRPr lang="en-US" sz="2800" b="1" dirty="0">
              <a:solidFill>
                <a:srgbClr val="586D8A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ross 16">
            <a:extLst>
              <a:ext uri="{FF2B5EF4-FFF2-40B4-BE49-F238E27FC236}">
                <a16:creationId xmlns="" xmlns:a16="http://schemas.microsoft.com/office/drawing/2014/main" id="{4B067E82-C123-424F-9C38-1D3E0861A86C}"/>
              </a:ext>
            </a:extLst>
          </p:cNvPr>
          <p:cNvSpPr/>
          <p:nvPr/>
        </p:nvSpPr>
        <p:spPr>
          <a:xfrm>
            <a:off x="7094263" y="3224380"/>
            <a:ext cx="316114" cy="316114"/>
          </a:xfrm>
          <a:prstGeom prst="plus">
            <a:avLst>
              <a:gd name="adj" fmla="val 43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880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8AE23EE-5600-4DD5-AD81-09B8270952F5}"/>
              </a:ext>
            </a:extLst>
          </p:cNvPr>
          <p:cNvSpPr/>
          <p:nvPr/>
        </p:nvSpPr>
        <p:spPr>
          <a:xfrm>
            <a:off x="1181098" y="748145"/>
            <a:ext cx="9829799" cy="16763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8EA6B84-5667-4963-ADAE-689F2BD765CD}"/>
              </a:ext>
            </a:extLst>
          </p:cNvPr>
          <p:cNvSpPr/>
          <p:nvPr/>
        </p:nvSpPr>
        <p:spPr>
          <a:xfrm>
            <a:off x="258353" y="2406677"/>
            <a:ext cx="11675287" cy="2109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20797"/>
          <a:stretch>
            <a:fillRect/>
          </a:stretch>
        </p:blipFill>
        <p:spPr/>
      </p:pic>
      <p:sp>
        <p:nvSpPr>
          <p:cNvPr id="25" name="Title 2">
            <a:extLst>
              <a:ext uri="{FF2B5EF4-FFF2-40B4-BE49-F238E27FC236}">
                <a16:creationId xmlns="" xmlns:a16="http://schemas.microsoft.com/office/drawing/2014/main" id="{38FFCDEB-D404-4DB9-962E-2DC4E4AAFA4D}"/>
              </a:ext>
            </a:extLst>
          </p:cNvPr>
          <p:cNvSpPr txBox="1">
            <a:spLocks/>
          </p:cNvSpPr>
          <p:nvPr/>
        </p:nvSpPr>
        <p:spPr>
          <a:xfrm>
            <a:off x="710637" y="2689911"/>
            <a:ext cx="10429590" cy="7717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Летом процессы роста у детей протекают наиболее интенсивно,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организм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ребенка теряет с потом значительные количества минеральных веществ и витаминов.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покрытия этих дополнительных затрат требуется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увеличение белка,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калорийности и пищевой ценности детского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рациона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b="16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79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624F33AF-8A0A-4140-A8A2-F8284808195C}"/>
              </a:ext>
            </a:extLst>
          </p:cNvPr>
          <p:cNvSpPr/>
          <p:nvPr/>
        </p:nvSpPr>
        <p:spPr>
          <a:xfrm>
            <a:off x="572830" y="1067154"/>
            <a:ext cx="2298147" cy="43715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624F33AF-8A0A-4140-A8A2-F8284808195C}"/>
              </a:ext>
            </a:extLst>
          </p:cNvPr>
          <p:cNvSpPr/>
          <p:nvPr/>
        </p:nvSpPr>
        <p:spPr>
          <a:xfrm>
            <a:off x="9281786" y="613775"/>
            <a:ext cx="2417524" cy="2417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3415"/>
          <a:stretch>
            <a:fillRect/>
          </a:stretch>
        </p:blipFill>
        <p:spPr/>
      </p:pic>
      <p:sp>
        <p:nvSpPr>
          <p:cNvPr id="2" name="Прямоугольник 1"/>
          <p:cNvSpPr/>
          <p:nvPr/>
        </p:nvSpPr>
        <p:spPr>
          <a:xfrm>
            <a:off x="3287701" y="1067154"/>
            <a:ext cx="89143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 питания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включать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продуктов: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мясопродукты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Рыбу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рыбопродукты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молочные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Сезонные овощи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рукты,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ягоды (увеличить потребление);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обовые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крупы и макаронные изделия, хлеб и хлебобулочные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Напитки;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Грибы.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Стараться ограничить в рационе употребление жирной пищи и сладостей.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6051" y="5998681"/>
            <a:ext cx="8477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Следует стремиться к тому, чтобы готовые блюда были красивыми, вкусными, ароматными и готовились с учетом индивидуальных вкусов детей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3353" y="5910715"/>
            <a:ext cx="6968647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r="19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065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F265EE-D820-435E-A1FA-1F8949CD9FC1}"/>
              </a:ext>
            </a:extLst>
          </p:cNvPr>
          <p:cNvSpPr/>
          <p:nvPr/>
        </p:nvSpPr>
        <p:spPr>
          <a:xfrm>
            <a:off x="0" y="0"/>
            <a:ext cx="375385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8263"/>
          <a:stretch>
            <a:fillRect/>
          </a:stretch>
        </p:blipFill>
        <p:spPr>
          <a:xfrm>
            <a:off x="1356491" y="669216"/>
            <a:ext cx="4794724" cy="5561882"/>
          </a:xfrm>
        </p:spPr>
      </p:pic>
      <p:sp>
        <p:nvSpPr>
          <p:cNvPr id="5" name="Прямоугольник 4"/>
          <p:cNvSpPr/>
          <p:nvPr/>
        </p:nvSpPr>
        <p:spPr>
          <a:xfrm>
            <a:off x="4283901" y="6122611"/>
            <a:ext cx="8020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Примерный весовой объем суточного рациона для детей раннего возраста составляет 1,2—1,5 кг, для детей 4—6 лет — 1,5 кг, для детей 7—13 лет — 1,8 кг, для детей 14—17 лет — 2 кг. 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315200" y="5952678"/>
            <a:ext cx="487680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833900D9-92A7-47D1-8F9D-AC294EC49F38}"/>
              </a:ext>
            </a:extLst>
          </p:cNvPr>
          <p:cNvSpPr txBox="1">
            <a:spLocks/>
          </p:cNvSpPr>
          <p:nvPr/>
        </p:nvSpPr>
        <p:spPr>
          <a:xfrm>
            <a:off x="6518115" y="1184506"/>
            <a:ext cx="5391490" cy="6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питания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ross 27">
            <a:extLst>
              <a:ext uri="{FF2B5EF4-FFF2-40B4-BE49-F238E27FC236}">
                <a16:creationId xmlns="" xmlns:a16="http://schemas.microsoft.com/office/drawing/2014/main" id="{71F838D9-2D8A-488B-A1F1-35E23210161D}"/>
              </a:ext>
            </a:extLst>
          </p:cNvPr>
          <p:cNvSpPr/>
          <p:nvPr/>
        </p:nvSpPr>
        <p:spPr>
          <a:xfrm>
            <a:off x="9437486" y="1026449"/>
            <a:ext cx="316114" cy="316114"/>
          </a:xfrm>
          <a:prstGeom prst="plus">
            <a:avLst>
              <a:gd name="adj" fmla="val 43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8115" y="1984193"/>
            <a:ext cx="5677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Увеличить суточную калорийность во время завтрака;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Обед </a:t>
            </a:r>
            <a:r>
              <a:rPr lang="ru-RU" sz="2000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сделать более </a:t>
            </a: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легким;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Увеличить </a:t>
            </a:r>
            <a:r>
              <a:rPr lang="ru-RU" sz="2000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калорийность завтрака и </a:t>
            </a: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полдника;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Добавить пятое </a:t>
            </a:r>
            <a:r>
              <a:rPr lang="ru-RU" sz="2000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кормление в виде стакана кефира или молока перед </a:t>
            </a: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сном;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Промежуток между кормлениями не более 4 часов;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Соблюдать питьевой режим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2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="" xmlns:a16="http://schemas.microsoft.com/office/drawing/2014/main" id="{624F33AF-8A0A-4140-A8A2-F8284808195C}"/>
              </a:ext>
            </a:extLst>
          </p:cNvPr>
          <p:cNvSpPr/>
          <p:nvPr/>
        </p:nvSpPr>
        <p:spPr>
          <a:xfrm>
            <a:off x="9047746" y="0"/>
            <a:ext cx="314425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24F33AF-8A0A-4140-A8A2-F8284808195C}"/>
              </a:ext>
            </a:extLst>
          </p:cNvPr>
          <p:cNvSpPr/>
          <p:nvPr/>
        </p:nvSpPr>
        <p:spPr>
          <a:xfrm>
            <a:off x="6555727" y="0"/>
            <a:ext cx="3144254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8" y="582141"/>
            <a:ext cx="4322620" cy="5693717"/>
          </a:xfrm>
        </p:spPr>
      </p:pic>
      <p:sp>
        <p:nvSpPr>
          <p:cNvPr id="4" name="Прямоугольник 3"/>
          <p:cNvSpPr/>
          <p:nvPr/>
        </p:nvSpPr>
        <p:spPr>
          <a:xfrm>
            <a:off x="1918952" y="464439"/>
            <a:ext cx="450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86D8A"/>
                </a:solidFill>
                <a:cs typeface="Arial" pitchFamily="34" charset="0"/>
              </a:rPr>
              <a:t>Многие безопасные продукты от жары быстро портятся и становятся причиной кишечных инфекций, на лечение которых могут уйти недели, а то и </a:t>
            </a:r>
            <a:r>
              <a:rPr lang="ru-RU" b="1" dirty="0" smtClean="0">
                <a:solidFill>
                  <a:srgbClr val="586D8A"/>
                </a:solidFill>
                <a:cs typeface="Arial" pitchFamily="34" charset="0"/>
              </a:rPr>
              <a:t>месяцы</a:t>
            </a:r>
            <a:endParaRPr lang="ru-RU" b="1" dirty="0" smtClean="0">
              <a:solidFill>
                <a:srgbClr val="586D8A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12">
            <a:extLst>
              <a:ext uri="{FF2B5EF4-FFF2-40B4-BE49-F238E27FC236}">
                <a16:creationId xmlns="" xmlns:a16="http://schemas.microsoft.com/office/drawing/2014/main" id="{E67D8199-723A-435B-9857-C76BCB4B320A}"/>
              </a:ext>
            </a:extLst>
          </p:cNvPr>
          <p:cNvGrpSpPr/>
          <p:nvPr/>
        </p:nvGrpSpPr>
        <p:grpSpPr>
          <a:xfrm>
            <a:off x="301250" y="596086"/>
            <a:ext cx="1480223" cy="1140037"/>
            <a:chOff x="7553425" y="1215417"/>
            <a:chExt cx="2186538" cy="168040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Parallelogram 9">
              <a:extLst>
                <a:ext uri="{FF2B5EF4-FFF2-40B4-BE49-F238E27FC236}">
                  <a16:creationId xmlns="" xmlns:a16="http://schemas.microsoft.com/office/drawing/2014/main" id="{8B6775B0-EE15-4C58-B265-37F85C2DECA0}"/>
                </a:ext>
              </a:extLst>
            </p:cNvPr>
            <p:cNvSpPr/>
            <p:nvPr/>
          </p:nvSpPr>
          <p:spPr>
            <a:xfrm>
              <a:off x="7553425" y="1378109"/>
              <a:ext cx="1093269" cy="1063242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10">
              <a:extLst>
                <a:ext uri="{FF2B5EF4-FFF2-40B4-BE49-F238E27FC236}">
                  <a16:creationId xmlns="" xmlns:a16="http://schemas.microsoft.com/office/drawing/2014/main" id="{A20DEB81-7A66-42EC-9035-E5DEBE3023E8}"/>
                </a:ext>
              </a:extLst>
            </p:cNvPr>
            <p:cNvSpPr/>
            <p:nvPr/>
          </p:nvSpPr>
          <p:spPr>
            <a:xfrm>
              <a:off x="8646694" y="1678293"/>
              <a:ext cx="1093269" cy="1063242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11">
              <a:extLst>
                <a:ext uri="{FF2B5EF4-FFF2-40B4-BE49-F238E27FC236}">
                  <a16:creationId xmlns="" xmlns:a16="http://schemas.microsoft.com/office/drawing/2014/main" id="{12B165D5-94C3-44C5-9C61-63C798B55B23}"/>
                </a:ext>
              </a:extLst>
            </p:cNvPr>
            <p:cNvSpPr/>
            <p:nvPr/>
          </p:nvSpPr>
          <p:spPr>
            <a:xfrm>
              <a:off x="7782762" y="1215417"/>
              <a:ext cx="1727865" cy="1680409"/>
            </a:xfrm>
            <a:prstGeom prst="parallelogram">
              <a:avLst>
                <a:gd name="adj" fmla="val 682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1250" y="1936406"/>
            <a:ext cx="59321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Основные правила покупки продуктов в жару: </a:t>
            </a:r>
            <a:r>
              <a:rPr lang="ru-RU" sz="2000" b="1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586D8A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 покупать мясные полуфабрикаты, мясо, мясо птицы в местах несанкционированной торговли;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приобретать продукцию только там, где есть необходимые условия хранения, обязательно требовать у продавцов документы, подтверждающие происхождение, качество и безопасность продуктов;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обращать внимание на сроки годности и температурный режим хранения продукции;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не употреблять в пищу плохо прожаренное или проваренное мясо, птицу, рыбу;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не употреблять заправленные салаты, хранившиеся более суток;</a:t>
            </a:r>
          </a:p>
          <a:p>
            <a:pPr fontAlgn="base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соблюдать правила личной гигиены, мыть руки перед едой.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0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="" xmlns:a16="http://schemas.microsoft.com/office/drawing/2014/main" id="{A93B5859-7465-4766-8D25-14537E85C16B}"/>
              </a:ext>
            </a:extLst>
          </p:cNvPr>
          <p:cNvSpPr/>
          <p:nvPr/>
        </p:nvSpPr>
        <p:spPr>
          <a:xfrm rot="5400000">
            <a:off x="7509858" y="-493703"/>
            <a:ext cx="3659934" cy="5079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8102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704045" y="760848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586D8A"/>
                </a:solidFill>
                <a:latin typeface="+mj-lt"/>
              </a:rPr>
              <a:t>Во время похода или поездки на озеро скоропортящиеся </a:t>
            </a:r>
            <a:r>
              <a:rPr lang="ru-RU" sz="2000" b="1" dirty="0">
                <a:solidFill>
                  <a:srgbClr val="586D8A"/>
                </a:solidFill>
                <a:latin typeface="+mj-lt"/>
              </a:rPr>
              <a:t>продукты стоит оставить </a:t>
            </a:r>
            <a:r>
              <a:rPr lang="ru-RU" sz="2000" b="1" dirty="0" smtClean="0">
                <a:solidFill>
                  <a:srgbClr val="586D8A"/>
                </a:solidFill>
                <a:latin typeface="+mj-lt"/>
              </a:rPr>
              <a:t>дома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sz="2000" b="1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b="1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же разрешено</a:t>
            </a:r>
            <a:r>
              <a:rPr lang="ru-RU" sz="2000" b="1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/>
            <a:endParaRPr lang="ru-RU" sz="2000" b="1" dirty="0">
              <a:solidFill>
                <a:srgbClr val="586D8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Консервированные паштеты, мясо, рыба в металлических банках, только те, что не требуют хранения в холодильнике;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Чай, кофе, какао-порошок, соль, сухие травяные специи, сахар, сухари, крекеры;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Сухое молоко или сливки;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Быстрорастворимые каши и кисели;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Сухофрукты, орехи, шоколад (лучше горький), мармелад, зефир;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Фрукты (особенно лимоны и апельсины) и овощи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b="1" dirty="0" smtClean="0">
                <a:solidFill>
                  <a:srgbClr val="586D8A"/>
                </a:solidFill>
              </a:rPr>
              <a:t> ГЛАВНЫЙ ПРИНЦИП ДЛЯ СОХРАНЕНИЯ ЗДОРОВЬЯ ― НИКАКОЙ СУХОМЯТКИ!</a:t>
            </a:r>
            <a:endParaRPr lang="ru-RU" b="1" dirty="0">
              <a:solidFill>
                <a:srgbClr val="586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61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624F33AF-8A0A-4140-A8A2-F8284808195C}"/>
              </a:ext>
            </a:extLst>
          </p:cNvPr>
          <p:cNvSpPr/>
          <p:nvPr/>
        </p:nvSpPr>
        <p:spPr>
          <a:xfrm>
            <a:off x="5850037" y="128789"/>
            <a:ext cx="6014434" cy="31810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7578" y="838360"/>
            <a:ext cx="5679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ЧТО ВЗЯТЬ ЛЕТОМ</a:t>
            </a:r>
          </a:p>
          <a:p>
            <a:pPr fontAlgn="base"/>
            <a:r>
              <a:rPr lang="ru-RU" b="1" dirty="0" smtClean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 В ПОЕЗД ИЗ ЕДЫ НА 2-3 ДНЯ</a:t>
            </a:r>
          </a:p>
          <a:p>
            <a:pPr fontAlgn="base"/>
            <a:endParaRPr lang="ru-RU" b="1" dirty="0">
              <a:solidFill>
                <a:srgbClr val="586D8A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Курицу, лучше всего филе и в обжаренном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виде</a:t>
            </a: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Запечённое мясо, завёрнутое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фольгу</a:t>
            </a: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Картофель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мундирах </a:t>
            </a: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Яйца вкрутую, но только без трещин на скорлупе </a:t>
            </a:r>
          </a:p>
          <a:p>
            <a:pPr fontAlgn="base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Твёрдый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сыр</a:t>
            </a: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Пирожки со сладкими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начинками</a:t>
            </a: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Овощи и фрукты (лучше всего взять морковку, огурцы, капусту, болгарский перец, бананы, абрикосы, яблоки, груши)</a:t>
            </a:r>
          </a:p>
          <a:p>
            <a:pPr fontAlgn="base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Нарезной хлеб или батон, упакованный в бумагу</a:t>
            </a:r>
          </a:p>
          <a:p>
            <a:pPr fontAlgn="base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Сырокопчёную колбасу, копчёности в вакуумной упаковке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Хлебцы с отрубями, крекеры без соли</a:t>
            </a:r>
          </a:p>
          <a:p>
            <a:pPr fontAlgn="base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Минеральная вода, соки стерилизованные в разовых упаковках</a:t>
            </a:r>
          </a:p>
          <a:p>
            <a:pPr fontAlgn="base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Быстрорастворимые каши и лапша (которые при приготовлении достаточно залить кипятком)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47372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dirty="0">
                <a:solidFill>
                  <a:srgbClr val="586D8A"/>
                </a:solidFill>
                <a:latin typeface="Arial" pitchFamily="34" charset="0"/>
                <a:cs typeface="Arial" pitchFamily="34" charset="0"/>
              </a:rPr>
              <a:t>Какую еду нельзя брать с собой в дорогу</a:t>
            </a:r>
            <a:endParaRPr lang="ru-RU" sz="1600" dirty="0">
              <a:solidFill>
                <a:srgbClr val="586D8A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Салаты, особенно заправленные майонезом и сметаной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Варёную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колбасу и сосиски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Фрукты и овощи с повреждённой кожурой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Яйца всмятку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Сливочное масло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Различные торты, пирожные с кремом</a:t>
            </a:r>
          </a:p>
        </p:txBody>
      </p:sp>
      <p:pic>
        <p:nvPicPr>
          <p:cNvPr id="1026" name="Picture 2" descr="ÐÐ°ÑÑÐ¸Ð½ÐºÐ¸ Ð¿Ð¾ Ð·Ð°Ð¿ÑÐ¾ÑÑ ÐµÐ´Ð° Ð² Ð¿Ð¾ÐµÐ·Ð´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36" y="499815"/>
            <a:ext cx="5445237" cy="40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>
            <a:extLst>
              <a:ext uri="{FF2B5EF4-FFF2-40B4-BE49-F238E27FC236}">
                <a16:creationId xmlns="" xmlns:a16="http://schemas.microsoft.com/office/drawing/2014/main" id="{A93B5859-7465-4766-8D25-14537E85C16B}"/>
              </a:ext>
            </a:extLst>
          </p:cNvPr>
          <p:cNvSpPr/>
          <p:nvPr/>
        </p:nvSpPr>
        <p:spPr>
          <a:xfrm rot="5400000">
            <a:off x="7055650" y="1631310"/>
            <a:ext cx="3659934" cy="50795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833900D9-92A7-47D1-8F9D-AC294EC49F38}"/>
              </a:ext>
            </a:extLst>
          </p:cNvPr>
          <p:cNvSpPr txBox="1">
            <a:spLocks/>
          </p:cNvSpPr>
          <p:nvPr/>
        </p:nvSpPr>
        <p:spPr>
          <a:xfrm flipV="1">
            <a:off x="1803041" y="1868148"/>
            <a:ext cx="7082575" cy="1428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800" dirty="0"/>
              <a:t>С целью профилактики </a:t>
            </a:r>
            <a:r>
              <a:rPr lang="ru-RU" sz="2800" dirty="0" err="1"/>
              <a:t>кишеной</a:t>
            </a:r>
            <a:r>
              <a:rPr lang="ru-RU" sz="2800" dirty="0"/>
              <a:t> инфекции (бактериальной и вирусной этиологии) необходимо соблюдать правила личной гигиены , пить только кипячённую воду, употреблять продукты, прошедшие термическую обработку, тщательно мыть фрукты и овощи, не допускать при купание в водоемах и бассейнах, попадания воды в полость рта, рекомендуется влажная уборка жилых помещений не реже 2 раз в день, проветривание помещений, не стоит употреблять в пищу скоропортящиеся и готовые домашние продукты, находящие длительное время (более 3 часов в не холодильника);</a:t>
            </a:r>
          </a:p>
          <a:p>
            <a:pPr lvl="0"/>
            <a:r>
              <a:rPr lang="ru-RU" sz="2800" dirty="0"/>
              <a:t>При первых признаках кишечной инфекции (рвота, диарея) необходимо немедленно обращаться за медицинской помощью, не заниматься самолечением!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80" y="2683240"/>
            <a:ext cx="5126636" cy="38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ircle: Hollow 26">
            <a:extLst>
              <a:ext uri="{FF2B5EF4-FFF2-40B4-BE49-F238E27FC236}">
                <a16:creationId xmlns="" xmlns:a16="http://schemas.microsoft.com/office/drawing/2014/main" id="{39B525D5-9A96-483A-86A3-ACB6DBBFF32E}"/>
              </a:ext>
            </a:extLst>
          </p:cNvPr>
          <p:cNvSpPr/>
          <p:nvPr/>
        </p:nvSpPr>
        <p:spPr>
          <a:xfrm>
            <a:off x="11105607" y="5788536"/>
            <a:ext cx="1474048" cy="1474048"/>
          </a:xfrm>
          <a:prstGeom prst="donut">
            <a:avLst>
              <a:gd name="adj" fmla="val 210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D8D8"/>
      </a:accent1>
      <a:accent2>
        <a:srgbClr val="BFBFBF"/>
      </a:accent2>
      <a:accent3>
        <a:srgbClr val="A5A5A5"/>
      </a:accent3>
      <a:accent4>
        <a:srgbClr val="0FD7B6"/>
      </a:accent4>
      <a:accent5>
        <a:srgbClr val="BFBFBF"/>
      </a:accent5>
      <a:accent6>
        <a:srgbClr val="0FD7B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768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Microsoft</cp:lastModifiedBy>
  <cp:revision>180</cp:revision>
  <dcterms:created xsi:type="dcterms:W3CDTF">2018-08-21T03:45:59Z</dcterms:created>
  <dcterms:modified xsi:type="dcterms:W3CDTF">2019-05-23T05:51:12Z</dcterms:modified>
</cp:coreProperties>
</file>